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  <p:embeddedFont>
      <p:font typeface="Arial Black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iG3DZxxvysixgbs2+JvCq8oKBD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9126CE-39D1-4D7F-B52B-2F15F127F7EF}">
  <a:tblStyle styleId="{F49126CE-39D1-4D7F-B52B-2F15F127F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ArialBlack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1fecfeeea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61fecfeeea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1fecfeeea_1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61fecfeeea_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1fecfeeea_3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61fecfeeea_3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61fecfeeea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61fecfeeea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1fecfeeea_3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61fecfeeea_3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29f09f4af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629f09f4af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29f09f4a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629f09f4a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085296a3b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6085296a3b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62bf58a6b5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62bf58a6b5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2bf58a6b5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62bf58a6b5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61fecfeeea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61fecfeeea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6085296a3b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6085296a3b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1fecfeeea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61fecfeeea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1fecfeeea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61fecfeeea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3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 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>
  <p:cSld name="比较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>
  <p:cSld name="内容与标题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>
  <p:cSld name="两栏内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>
  <p:cSld name="比较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>
  <p:cSld name="内容与标题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>
                <a:solidFill>
                  <a:srgbClr val="89898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ensus2021.gov.hk/en/main_tables.html#" TargetMode="External"/><Relationship Id="rId4" Type="http://schemas.openxmlformats.org/officeDocument/2006/relationships/hyperlink" Target="https://www.census2021.gov.hk/en/main_tables.html#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www.census2021.gov.hk/en/main_tables.html#" TargetMode="External"/><Relationship Id="rId6" Type="http://schemas.openxmlformats.org/officeDocument/2006/relationships/hyperlink" Target="https://www.census2021.gov.hk/en/main_tables.html#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58819"/>
          </a:srgbClr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1" id="87" name="Google Shape;87;p1"/>
          <p:cNvPicPr preferRelativeResize="0"/>
          <p:nvPr/>
        </p:nvPicPr>
        <p:blipFill rotWithShape="1">
          <a:blip r:embed="rId3">
            <a:alphaModFix/>
          </a:blip>
          <a:srcRect b="58742" l="0" r="527" t="5721"/>
          <a:stretch/>
        </p:blipFill>
        <p:spPr>
          <a:xfrm>
            <a:off x="5134473" y="3473540"/>
            <a:ext cx="7097511" cy="1884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88" name="Google Shape;88;p1"/>
          <p:cNvPicPr preferRelativeResize="0"/>
          <p:nvPr/>
        </p:nvPicPr>
        <p:blipFill rotWithShape="1">
          <a:blip r:embed="rId4">
            <a:alphaModFix/>
          </a:blip>
          <a:srcRect b="48699" l="0" r="0" t="492"/>
          <a:stretch/>
        </p:blipFill>
        <p:spPr>
          <a:xfrm>
            <a:off x="5141616" y="1412866"/>
            <a:ext cx="7060073" cy="20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5033343" y="1457056"/>
            <a:ext cx="7398000" cy="3930900"/>
          </a:xfrm>
          <a:prstGeom prst="rect">
            <a:avLst/>
          </a:prstGeom>
          <a:gradFill>
            <a:gsLst>
              <a:gs pos="0">
                <a:srgbClr val="FCE1B0">
                  <a:alpha val="80000"/>
                </a:srgbClr>
              </a:gs>
              <a:gs pos="35000">
                <a:srgbClr val="FCE1B0">
                  <a:alpha val="20000"/>
                </a:srgbClr>
              </a:gs>
              <a:gs pos="100000">
                <a:srgbClr val="FCE1B0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54000" rotWithShape="0" dir="2700000" dist="63500">
              <a:srgbClr val="000000">
                <a:alpha val="298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1412777"/>
            <a:ext cx="6672078" cy="39419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16338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F4D50"/>
          </a:solidFill>
          <a:ln>
            <a:noFill/>
          </a:ln>
          <a:effectLst>
            <a:outerShdw blurRad="254000" rotWithShape="0" dir="2700000" dist="63500">
              <a:srgbClr val="000000">
                <a:alpha val="298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"/>
          <p:cNvCxnSpPr/>
          <p:nvPr/>
        </p:nvCxnSpPr>
        <p:spPr>
          <a:xfrm flipH="1">
            <a:off x="4844337" y="3754394"/>
            <a:ext cx="675600" cy="1600200"/>
          </a:xfrm>
          <a:prstGeom prst="straightConnector1">
            <a:avLst/>
          </a:prstGeom>
          <a:noFill/>
          <a:ln cap="flat" cmpd="sng" w="28575">
            <a:solidFill>
              <a:srgbClr val="FCE1B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2" name="Google Shape;92;p1"/>
          <p:cNvCxnSpPr/>
          <p:nvPr/>
        </p:nvCxnSpPr>
        <p:spPr>
          <a:xfrm flipH="1">
            <a:off x="4905913" y="1407260"/>
            <a:ext cx="1406400" cy="3411000"/>
          </a:xfrm>
          <a:prstGeom prst="straightConnector1">
            <a:avLst/>
          </a:prstGeom>
          <a:noFill/>
          <a:ln cap="flat" cmpd="sng" w="12700">
            <a:solidFill>
              <a:srgbClr val="FCE1B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1"/>
          <p:cNvSpPr txBox="1"/>
          <p:nvPr/>
        </p:nvSpPr>
        <p:spPr>
          <a:xfrm>
            <a:off x="573100" y="1865450"/>
            <a:ext cx="543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2022 </a:t>
            </a:r>
            <a:r>
              <a:rPr b="0" i="0" lang="en-US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EDA Project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573101" y="3189055"/>
            <a:ext cx="3796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Retail stores geographic strategy analysis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881862" y="5482086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10199064" y="5814772"/>
            <a:ext cx="1528708" cy="302508"/>
            <a:chOff x="-1" y="0"/>
            <a:chExt cx="1528708" cy="302508"/>
          </a:xfrm>
        </p:grpSpPr>
        <p:sp>
          <p:nvSpPr>
            <p:cNvPr id="97" name="Google Shape;97;p1"/>
            <p:cNvSpPr/>
            <p:nvPr/>
          </p:nvSpPr>
          <p:spPr>
            <a:xfrm>
              <a:off x="-1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88493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376986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565480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753973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942466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130960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319457" y="0"/>
              <a:ext cx="209250" cy="3025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54" y="271"/>
                  </a:lnTo>
                  <a:lnTo>
                    <a:pt x="21600" y="0"/>
                  </a:lnTo>
                  <a:lnTo>
                    <a:pt x="949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" name="Google Shape;105;p1"/>
          <p:cNvCxnSpPr/>
          <p:nvPr/>
        </p:nvCxnSpPr>
        <p:spPr>
          <a:xfrm>
            <a:off x="4794136" y="5961939"/>
            <a:ext cx="5189700" cy="0"/>
          </a:xfrm>
          <a:prstGeom prst="straightConnector1">
            <a:avLst/>
          </a:prstGeom>
          <a:noFill/>
          <a:ln cap="flat" cmpd="sng" w="38100">
            <a:solidFill>
              <a:srgbClr val="4F4D5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dir="2700000" dist="63500">
              <a:srgbClr val="000000">
                <a:alpha val="29800"/>
              </a:srgbClr>
            </a:outerShdw>
          </a:effectLst>
        </p:spPr>
      </p:cxnSp>
      <p:sp>
        <p:nvSpPr>
          <p:cNvPr id="106" name="Google Shape;106;p1"/>
          <p:cNvSpPr txBox="1"/>
          <p:nvPr/>
        </p:nvSpPr>
        <p:spPr>
          <a:xfrm>
            <a:off x="1915225" y="5711175"/>
            <a:ext cx="197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Elvis Tse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Irene Lau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Darren Shum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Tracy Cheung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1fecfeeea_1_87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61fecfeeea_1_87"/>
          <p:cNvSpPr txBox="1"/>
          <p:nvPr/>
        </p:nvSpPr>
        <p:spPr>
          <a:xfrm>
            <a:off x="277500" y="276225"/>
            <a:ext cx="1125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CHALLENGE AND HOW TO DEAL WITH</a:t>
            </a:r>
            <a:endParaRPr/>
          </a:p>
        </p:txBody>
      </p:sp>
      <p:sp>
        <p:nvSpPr>
          <p:cNvPr id="356" name="Google Shape;356;g161fecfeeea_1_87"/>
          <p:cNvSpPr txBox="1"/>
          <p:nvPr/>
        </p:nvSpPr>
        <p:spPr>
          <a:xfrm>
            <a:off x="301301" y="779450"/>
            <a:ext cx="342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During web scraping</a:t>
            </a:r>
            <a:endParaRPr/>
          </a:p>
        </p:txBody>
      </p:sp>
      <p:graphicFrame>
        <p:nvGraphicFramePr>
          <p:cNvPr id="357" name="Google Shape;357;g161fecfeeea_1_87"/>
          <p:cNvGraphicFramePr/>
          <p:nvPr/>
        </p:nvGraphicFramePr>
        <p:xfrm>
          <a:off x="913025" y="13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{F49126CE-39D1-4D7F-B52B-2F15F127F7EF}</a:tableStyleId>
              </a:tblPr>
              <a:tblGrid>
                <a:gridCol w="2935600"/>
                <a:gridCol w="2008075"/>
                <a:gridCol w="534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Issue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Solution taken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Elaboration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Encountered Javascript characteristic, unable to loop through page_num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Selenium instead of BeautifulSoup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More versatile and flexible, can perform action like click button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58" name="Google Shape;358;g161fecfeeea_1_87"/>
          <p:cNvGrpSpPr/>
          <p:nvPr/>
        </p:nvGrpSpPr>
        <p:grpSpPr>
          <a:xfrm>
            <a:off x="4427400" y="4379530"/>
            <a:ext cx="7591425" cy="2343150"/>
            <a:chOff x="3943875" y="4113105"/>
            <a:chExt cx="7591425" cy="2343150"/>
          </a:xfrm>
        </p:grpSpPr>
        <p:pic>
          <p:nvPicPr>
            <p:cNvPr id="359" name="Google Shape;359;g161fecfeeea_1_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43875" y="4113105"/>
              <a:ext cx="7591425" cy="234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g161fecfeeea_1_87"/>
            <p:cNvSpPr/>
            <p:nvPr/>
          </p:nvSpPr>
          <p:spPr>
            <a:xfrm>
              <a:off x="3943875" y="5121300"/>
              <a:ext cx="681000" cy="118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" name="Google Shape;361;g161fecfeeea_1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88" y="2859930"/>
            <a:ext cx="3639074" cy="370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277500" y="276225"/>
            <a:ext cx="1125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CHALLENGE AND HOW TO DEAL WITH</a:t>
            </a:r>
            <a:endParaRPr/>
          </a:p>
        </p:txBody>
      </p:sp>
      <p:sp>
        <p:nvSpPr>
          <p:cNvPr id="368" name="Google Shape;368;p9"/>
          <p:cNvSpPr txBox="1"/>
          <p:nvPr/>
        </p:nvSpPr>
        <p:spPr>
          <a:xfrm>
            <a:off x="301301" y="779450"/>
            <a:ext cx="342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During web scraping</a:t>
            </a:r>
            <a:endParaRPr/>
          </a:p>
        </p:txBody>
      </p:sp>
      <p:graphicFrame>
        <p:nvGraphicFramePr>
          <p:cNvPr id="369" name="Google Shape;369;p9"/>
          <p:cNvGraphicFramePr/>
          <p:nvPr/>
        </p:nvGraphicFramePr>
        <p:xfrm>
          <a:off x="913025" y="13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{F49126CE-39D1-4D7F-B52B-2F15F127F7EF}</a:tableStyleId>
              </a:tblPr>
              <a:tblGrid>
                <a:gridCol w="2935600"/>
                <a:gridCol w="2008075"/>
                <a:gridCol w="534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Issue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Solution taken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Elaboration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Web</a:t>
                      </a:r>
                      <a:r>
                        <a:rPr lang="en-US"/>
                        <a:t> responsiveness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time.sleep()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Hardcode delay in execution in between loop to allow sufficient time for page to load and get the </a:t>
                      </a:r>
                      <a:r>
                        <a:rPr lang="en-US"/>
                        <a:t>result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(also knew that a better way to </a:t>
                      </a:r>
                      <a:r>
                        <a:rPr lang="en-US"/>
                        <a:t>archive</a:t>
                      </a:r>
                      <a:r>
                        <a:rPr lang="en-US"/>
                        <a:t> is to make use of ExpectedConditions in Selenium WebDriver)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70" name="Google Shape;370;p9"/>
          <p:cNvGrpSpPr/>
          <p:nvPr/>
        </p:nvGrpSpPr>
        <p:grpSpPr>
          <a:xfrm>
            <a:off x="2108250" y="3668705"/>
            <a:ext cx="7896549" cy="2316570"/>
            <a:chOff x="1815650" y="4428505"/>
            <a:chExt cx="7896549" cy="2316570"/>
          </a:xfrm>
        </p:grpSpPr>
        <p:pic>
          <p:nvPicPr>
            <p:cNvPr id="371" name="Google Shape;3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0613" y="4428505"/>
              <a:ext cx="7611587" cy="2316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9"/>
            <p:cNvSpPr/>
            <p:nvPr/>
          </p:nvSpPr>
          <p:spPr>
            <a:xfrm>
              <a:off x="1815650" y="5600975"/>
              <a:ext cx="976800" cy="13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815650" y="6493450"/>
              <a:ext cx="976800" cy="13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61fecfeeea_1_69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61fecfeeea_1_69"/>
          <p:cNvSpPr txBox="1"/>
          <p:nvPr/>
        </p:nvSpPr>
        <p:spPr>
          <a:xfrm>
            <a:off x="277500" y="276225"/>
            <a:ext cx="1125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CHALLENGE AND HOW TO DEAL WITH</a:t>
            </a:r>
            <a:endParaRPr/>
          </a:p>
        </p:txBody>
      </p:sp>
      <p:sp>
        <p:nvSpPr>
          <p:cNvPr id="380" name="Google Shape;380;g161fecfeeea_1_69"/>
          <p:cNvSpPr txBox="1"/>
          <p:nvPr/>
        </p:nvSpPr>
        <p:spPr>
          <a:xfrm>
            <a:off x="301301" y="779450"/>
            <a:ext cx="342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During web scraping</a:t>
            </a:r>
            <a:endParaRPr/>
          </a:p>
        </p:txBody>
      </p:sp>
      <p:graphicFrame>
        <p:nvGraphicFramePr>
          <p:cNvPr id="381" name="Google Shape;381;g161fecfeeea_1_69"/>
          <p:cNvGraphicFramePr/>
          <p:nvPr/>
        </p:nvGraphicFramePr>
        <p:xfrm>
          <a:off x="913025" y="13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{F49126CE-39D1-4D7F-B52B-2F15F127F7EF}</a:tableStyleId>
              </a:tblPr>
              <a:tblGrid>
                <a:gridCol w="2935600"/>
                <a:gridCol w="2008075"/>
                <a:gridCol w="534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Issue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Solution taken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Elaboration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driver.find_element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</a:rPr>
                        <a:t>(By.XPATH, "xpath")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Locate by XPATH is more specific and more importantly, XPATH can be easily obtained.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82" name="Google Shape;382;g161fecfeeea_1_69"/>
          <p:cNvGrpSpPr/>
          <p:nvPr/>
        </p:nvGrpSpPr>
        <p:grpSpPr>
          <a:xfrm>
            <a:off x="301300" y="2703712"/>
            <a:ext cx="5372819" cy="1766321"/>
            <a:chOff x="2427425" y="4135355"/>
            <a:chExt cx="7760825" cy="2333625"/>
          </a:xfrm>
        </p:grpSpPr>
        <p:pic>
          <p:nvPicPr>
            <p:cNvPr id="383" name="Google Shape;383;g161fecfeeea_1_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0625" y="4135355"/>
              <a:ext cx="7667625" cy="233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g161fecfeeea_1_69"/>
            <p:cNvSpPr/>
            <p:nvPr/>
          </p:nvSpPr>
          <p:spPr>
            <a:xfrm>
              <a:off x="2427425" y="5141025"/>
              <a:ext cx="710400" cy="98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161fecfeeea_1_69"/>
            <p:cNvSpPr/>
            <p:nvPr/>
          </p:nvSpPr>
          <p:spPr>
            <a:xfrm>
              <a:off x="2427425" y="5678275"/>
              <a:ext cx="710400" cy="98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g161fecfeeea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675" y="4470026"/>
            <a:ext cx="7047250" cy="22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11"/>
          <p:cNvCxnSpPr/>
          <p:nvPr/>
        </p:nvCxnSpPr>
        <p:spPr>
          <a:xfrm flipH="1">
            <a:off x="6118225" y="-714376"/>
            <a:ext cx="1" cy="2581277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sp>
        <p:nvSpPr>
          <p:cNvPr id="392" name="Google Shape;392;p11"/>
          <p:cNvSpPr/>
          <p:nvPr/>
        </p:nvSpPr>
        <p:spPr>
          <a:xfrm>
            <a:off x="5543550" y="2097088"/>
            <a:ext cx="1147763" cy="1393826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 txBox="1"/>
          <p:nvPr/>
        </p:nvSpPr>
        <p:spPr>
          <a:xfrm>
            <a:off x="2338048" y="4117950"/>
            <a:ext cx="7869992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PROCESSING &amp; ANALYSIS</a:t>
            </a:r>
            <a:endParaRPr/>
          </a:p>
        </p:txBody>
      </p:sp>
    </p:spTree>
  </p:cSld>
  <p:clrMapOvr>
    <a:masterClrMapping/>
  </p:clrMapOvr>
  <p:transition spd="slow" p14:dur="1200">
    <p:checke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Map of </a:t>
            </a: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Hong Kong </a:t>
            </a: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District Councils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301308" y="779462"/>
            <a:ext cx="1698784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Hong Kong</a:t>
            </a:r>
            <a:endParaRPr/>
          </a:p>
        </p:txBody>
      </p:sp>
      <p:grpSp>
        <p:nvGrpSpPr>
          <p:cNvPr id="401" name="Google Shape;401;p10"/>
          <p:cNvGrpSpPr/>
          <p:nvPr/>
        </p:nvGrpSpPr>
        <p:grpSpPr>
          <a:xfrm>
            <a:off x="7229474" y="5419725"/>
            <a:ext cx="1571309" cy="1270000"/>
            <a:chOff x="0" y="0"/>
            <a:chExt cx="1571309" cy="1270000"/>
          </a:xfrm>
        </p:grpSpPr>
        <p:sp>
          <p:nvSpPr>
            <p:cNvPr id="402" name="Google Shape;402;p10"/>
            <p:cNvSpPr/>
            <p:nvPr/>
          </p:nvSpPr>
          <p:spPr>
            <a:xfrm>
              <a:off x="0" y="71438"/>
              <a:ext cx="249239" cy="249237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3" name="Google Shape;403;p10"/>
            <p:cNvCxnSpPr/>
            <p:nvPr/>
          </p:nvCxnSpPr>
          <p:spPr>
            <a:xfrm>
              <a:off x="301308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404" name="Google Shape;404;p10"/>
          <p:cNvGrpSpPr/>
          <p:nvPr/>
        </p:nvGrpSpPr>
        <p:grpSpPr>
          <a:xfrm>
            <a:off x="9390063" y="5419725"/>
            <a:ext cx="1568133" cy="1270000"/>
            <a:chOff x="0" y="0"/>
            <a:chExt cx="1568133" cy="1270000"/>
          </a:xfrm>
        </p:grpSpPr>
        <p:sp>
          <p:nvSpPr>
            <p:cNvPr id="405" name="Google Shape;405;p10"/>
            <p:cNvSpPr/>
            <p:nvPr/>
          </p:nvSpPr>
          <p:spPr>
            <a:xfrm>
              <a:off x="0" y="68262"/>
              <a:ext cx="249239" cy="250827"/>
            </a:xfrm>
            <a:prstGeom prst="ellipse">
              <a:avLst/>
            </a:prstGeom>
            <a:gradFill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6" name="Google Shape;406;p10"/>
            <p:cNvCxnSpPr/>
            <p:nvPr/>
          </p:nvCxnSpPr>
          <p:spPr>
            <a:xfrm>
              <a:off x="298132" y="0"/>
              <a:ext cx="1270001" cy="12700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407" name="Google Shape;407;p10"/>
          <p:cNvSpPr txBox="1"/>
          <p:nvPr/>
        </p:nvSpPr>
        <p:spPr>
          <a:xfrm>
            <a:off x="7497444" y="5776912"/>
            <a:ext cx="17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Total 3</a:t>
            </a:r>
            <a:r>
              <a:rPr lang="en-US" sz="1600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0" i="0" lang="en-US" sz="16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 shops in Hong Kong</a:t>
            </a:r>
            <a:endParaRPr/>
          </a:p>
        </p:txBody>
      </p:sp>
      <p:sp>
        <p:nvSpPr>
          <p:cNvPr id="408" name="Google Shape;408;p10"/>
          <p:cNvSpPr txBox="1"/>
          <p:nvPr/>
        </p:nvSpPr>
        <p:spPr>
          <a:xfrm>
            <a:off x="9656444" y="5776912"/>
            <a:ext cx="17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Total 1</a:t>
            </a:r>
            <a:r>
              <a:rPr lang="en-US" sz="1600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54</a:t>
            </a:r>
            <a:r>
              <a:rPr b="0" i="0" lang="en-US" sz="16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 shops in Hong Kong</a:t>
            </a:r>
            <a:endParaRPr/>
          </a:p>
        </p:txBody>
      </p:sp>
      <p:sp>
        <p:nvSpPr>
          <p:cNvPr id="409" name="Google Shape;409;p10"/>
          <p:cNvSpPr txBox="1"/>
          <p:nvPr/>
        </p:nvSpPr>
        <p:spPr>
          <a:xfrm>
            <a:off x="6874701" y="1281525"/>
            <a:ext cx="538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The local councils for the 18 districts of Hong Kong.</a:t>
            </a:r>
            <a:endParaRPr/>
          </a:p>
        </p:txBody>
      </p:sp>
      <p:sp>
        <p:nvSpPr>
          <p:cNvPr id="410" name="Google Shape;410;p10"/>
          <p:cNvSpPr txBox="1"/>
          <p:nvPr/>
        </p:nvSpPr>
        <p:spPr>
          <a:xfrm>
            <a:off x="7137147" y="2198413"/>
            <a:ext cx="248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Hong Kong</a:t>
            </a:r>
            <a:endParaRPr b="1" sz="18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Central and Western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Eastern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Southern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Wan Chai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411" name="Google Shape;4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20" y="1475268"/>
            <a:ext cx="6445951" cy="479586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0"/>
          <p:cNvSpPr txBox="1"/>
          <p:nvPr/>
        </p:nvSpPr>
        <p:spPr>
          <a:xfrm>
            <a:off x="7573641" y="5343525"/>
            <a:ext cx="146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Mannings</a:t>
            </a:r>
            <a:endParaRPr/>
          </a:p>
        </p:txBody>
      </p:sp>
      <p:sp>
        <p:nvSpPr>
          <p:cNvPr id="413" name="Google Shape;413;p10"/>
          <p:cNvSpPr txBox="1"/>
          <p:nvPr/>
        </p:nvSpPr>
        <p:spPr>
          <a:xfrm>
            <a:off x="9732641" y="5343525"/>
            <a:ext cx="146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Watsons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14" name="Google Shape;414;p10"/>
          <p:cNvSpPr txBox="1"/>
          <p:nvPr/>
        </p:nvSpPr>
        <p:spPr>
          <a:xfrm>
            <a:off x="9643172" y="2122225"/>
            <a:ext cx="2481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Kowloon</a:t>
            </a:r>
            <a:endParaRPr b="1"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Kowloon City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Kwun Tong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Sham Shui Po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Yau Tsim Mong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Wong Tai Sin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0"/>
          <p:cNvSpPr txBox="1"/>
          <p:nvPr/>
        </p:nvSpPr>
        <p:spPr>
          <a:xfrm>
            <a:off x="7188477" y="3734763"/>
            <a:ext cx="206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New Territories</a:t>
            </a:r>
            <a:endParaRPr b="1" sz="18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Islands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Kwai Tsing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North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10450502" y="3705125"/>
            <a:ext cx="206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Tsuen Wan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Tuen Mun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Yuen Long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0"/>
          <p:cNvSpPr txBox="1"/>
          <p:nvPr/>
        </p:nvSpPr>
        <p:spPr>
          <a:xfrm>
            <a:off x="8953177" y="3718925"/>
            <a:ext cx="206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Sai Kung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Sha Tin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Char char="■"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Tai Po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200">
    <p:checker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1fecfeeea_3_43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61fecfeeea_3_43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Mannings Data</a:t>
            </a:r>
            <a:endParaRPr/>
          </a:p>
        </p:txBody>
      </p:sp>
      <p:sp>
        <p:nvSpPr>
          <p:cNvPr id="424" name="Google Shape;424;g161fecfeeea_3_43"/>
          <p:cNvSpPr txBox="1"/>
          <p:nvPr/>
        </p:nvSpPr>
        <p:spPr>
          <a:xfrm>
            <a:off x="301296" y="779450"/>
            <a:ext cx="24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 Districts</a:t>
            </a:r>
            <a:endParaRPr/>
          </a:p>
        </p:txBody>
      </p:sp>
      <p:pic>
        <p:nvPicPr>
          <p:cNvPr id="425" name="Google Shape;425;g161fecfeeea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300"/>
            <a:ext cx="11887202" cy="29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61fecfeeea_3_43"/>
          <p:cNvSpPr txBox="1"/>
          <p:nvPr/>
        </p:nvSpPr>
        <p:spPr>
          <a:xfrm>
            <a:off x="561950" y="4633175"/>
            <a:ext cx="740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Store address, district, and its additional store services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1 = Service provided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0 = Not provided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1fecfeeea_3_0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61fecfeeea_3_0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of Mannings stores</a:t>
            </a:r>
            <a:endParaRPr/>
          </a:p>
        </p:txBody>
      </p:sp>
      <p:sp>
        <p:nvSpPr>
          <p:cNvPr id="433" name="Google Shape;433;g161fecfeeea_3_0"/>
          <p:cNvSpPr txBox="1"/>
          <p:nvPr/>
        </p:nvSpPr>
        <p:spPr>
          <a:xfrm>
            <a:off x="301296" y="779450"/>
            <a:ext cx="24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 Districts</a:t>
            </a:r>
            <a:endParaRPr/>
          </a:p>
        </p:txBody>
      </p:sp>
      <p:sp>
        <p:nvSpPr>
          <p:cNvPr id="434" name="Google Shape;434;g161fecfeeea_3_0"/>
          <p:cNvSpPr txBox="1"/>
          <p:nvPr/>
        </p:nvSpPr>
        <p:spPr>
          <a:xfrm>
            <a:off x="1020675" y="2209300"/>
            <a:ext cx="4469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Sha Tin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Yau Tsim Mong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Kwun Tong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Southern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161fecfeee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625" y="1501300"/>
            <a:ext cx="8355074" cy="41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61fecfeeea_3_0"/>
          <p:cNvSpPr txBox="1"/>
          <p:nvPr/>
        </p:nvSpPr>
        <p:spPr>
          <a:xfrm>
            <a:off x="93699" y="1501300"/>
            <a:ext cx="310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e Most</a:t>
            </a:r>
            <a:endParaRPr>
              <a:solidFill>
                <a:schemeClr val="lt1"/>
              </a:solidFill>
              <a:highlight>
                <a:srgbClr val="FFD966"/>
              </a:highlight>
            </a:endParaRPr>
          </a:p>
        </p:txBody>
      </p:sp>
      <p:sp>
        <p:nvSpPr>
          <p:cNvPr id="437" name="Google Shape;437;g161fecfeeea_3_0"/>
          <p:cNvSpPr txBox="1"/>
          <p:nvPr/>
        </p:nvSpPr>
        <p:spPr>
          <a:xfrm>
            <a:off x="93700" y="5359375"/>
            <a:ext cx="248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The Least</a:t>
            </a:r>
            <a:endParaRPr>
              <a:solidFill>
                <a:schemeClr val="lt1"/>
              </a:solidFill>
              <a:highlight>
                <a:srgbClr val="FFD966"/>
              </a:highlight>
            </a:endParaRPr>
          </a:p>
        </p:txBody>
      </p:sp>
      <p:cxnSp>
        <p:nvCxnSpPr>
          <p:cNvPr id="438" name="Google Shape;438;g161fecfeeea_3_0"/>
          <p:cNvCxnSpPr/>
          <p:nvPr/>
        </p:nvCxnSpPr>
        <p:spPr>
          <a:xfrm>
            <a:off x="1020675" y="2310738"/>
            <a:ext cx="11400" cy="29472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9" name="Google Shape;439;g161fecfeeea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350" y="5631900"/>
            <a:ext cx="5646942" cy="11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61fecfeeea_3_27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61fecfeeea_3_27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Service</a:t>
            </a: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 of Mannings stores</a:t>
            </a:r>
            <a:endParaRPr/>
          </a:p>
        </p:txBody>
      </p:sp>
      <p:sp>
        <p:nvSpPr>
          <p:cNvPr id="446" name="Google Shape;446;g161fecfeeea_3_27"/>
          <p:cNvSpPr txBox="1"/>
          <p:nvPr/>
        </p:nvSpPr>
        <p:spPr>
          <a:xfrm>
            <a:off x="301296" y="779450"/>
            <a:ext cx="24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 Districts</a:t>
            </a:r>
            <a:endParaRPr/>
          </a:p>
        </p:txBody>
      </p:sp>
      <p:sp>
        <p:nvSpPr>
          <p:cNvPr id="447" name="Google Shape;447;g161fecfeeea_3_27"/>
          <p:cNvSpPr txBox="1"/>
          <p:nvPr/>
        </p:nvSpPr>
        <p:spPr>
          <a:xfrm>
            <a:off x="7855725" y="1295900"/>
            <a:ext cx="41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61fecfeeea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" y="1302650"/>
            <a:ext cx="6728525" cy="36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61fecfeeea_3_27"/>
          <p:cNvSpPr txBox="1"/>
          <p:nvPr/>
        </p:nvSpPr>
        <p:spPr>
          <a:xfrm>
            <a:off x="7855725" y="1481850"/>
            <a:ext cx="41973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the functions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➔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500" u="sng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1.94%</a:t>
            </a:r>
            <a:endParaRPr b="1" sz="2500" u="sng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FOUR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functions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functions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functions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86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function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 u="sng">
                <a:latin typeface="Calibri"/>
                <a:ea typeface="Calibri"/>
                <a:cs typeface="Calibri"/>
                <a:sym typeface="Calibri"/>
              </a:rPr>
              <a:t>56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stores have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ZERO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function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61fecfeeea_3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800" y="5145377"/>
            <a:ext cx="8280049" cy="16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29f09f4af_0_13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1629f09f4af_0_13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Watsons </a:t>
            </a: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</a:t>
            </a:r>
            <a:endParaRPr/>
          </a:p>
        </p:txBody>
      </p:sp>
      <p:sp>
        <p:nvSpPr>
          <p:cNvPr id="457" name="Google Shape;457;g1629f09f4af_0_13"/>
          <p:cNvSpPr txBox="1"/>
          <p:nvPr/>
        </p:nvSpPr>
        <p:spPr>
          <a:xfrm>
            <a:off x="301296" y="779450"/>
            <a:ext cx="24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 Districts</a:t>
            </a:r>
            <a:endParaRPr/>
          </a:p>
        </p:txBody>
      </p:sp>
      <p:sp>
        <p:nvSpPr>
          <p:cNvPr id="458" name="Google Shape;458;g1629f09f4af_0_13"/>
          <p:cNvSpPr txBox="1"/>
          <p:nvPr/>
        </p:nvSpPr>
        <p:spPr>
          <a:xfrm>
            <a:off x="561950" y="4633175"/>
            <a:ext cx="740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Store address, district, and its additional store services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1 = Service provided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0 = Not provided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1629f09f4a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651" y="1302650"/>
            <a:ext cx="9908474" cy="33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629f09f4af_0_0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629f09f4af_0_0"/>
          <p:cNvSpPr txBox="1"/>
          <p:nvPr/>
        </p:nvSpPr>
        <p:spPr>
          <a:xfrm>
            <a:off x="277523" y="276225"/>
            <a:ext cx="1068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lang="en-US" sz="40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of Watsons stores</a:t>
            </a:r>
            <a:endParaRPr/>
          </a:p>
        </p:txBody>
      </p:sp>
      <p:sp>
        <p:nvSpPr>
          <p:cNvPr id="466" name="Google Shape;466;g1629f09f4af_0_0"/>
          <p:cNvSpPr txBox="1"/>
          <p:nvPr/>
        </p:nvSpPr>
        <p:spPr>
          <a:xfrm>
            <a:off x="301296" y="779450"/>
            <a:ext cx="24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 Districts</a:t>
            </a:r>
            <a:endParaRPr/>
          </a:p>
        </p:txBody>
      </p:sp>
      <p:sp>
        <p:nvSpPr>
          <p:cNvPr id="467" name="Google Shape;467;g1629f09f4af_0_0"/>
          <p:cNvSpPr txBox="1"/>
          <p:nvPr/>
        </p:nvSpPr>
        <p:spPr>
          <a:xfrm>
            <a:off x="1020675" y="2209300"/>
            <a:ext cx="4469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North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Central and Western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Shatin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Kowloon City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Island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629f09f4af_0_0"/>
          <p:cNvSpPr txBox="1"/>
          <p:nvPr/>
        </p:nvSpPr>
        <p:spPr>
          <a:xfrm>
            <a:off x="93699" y="1501300"/>
            <a:ext cx="310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The Most</a:t>
            </a:r>
            <a:endParaRPr>
              <a:solidFill>
                <a:schemeClr val="lt1"/>
              </a:solidFill>
              <a:highlight>
                <a:srgbClr val="FFD966"/>
              </a:highlight>
            </a:endParaRPr>
          </a:p>
        </p:txBody>
      </p:sp>
      <p:sp>
        <p:nvSpPr>
          <p:cNvPr id="469" name="Google Shape;469;g1629f09f4af_0_0"/>
          <p:cNvSpPr txBox="1"/>
          <p:nvPr/>
        </p:nvSpPr>
        <p:spPr>
          <a:xfrm>
            <a:off x="93700" y="5359375"/>
            <a:ext cx="248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lt1"/>
                </a:solidFill>
                <a:highlight>
                  <a:srgbClr val="FFD966"/>
                </a:highlight>
                <a:latin typeface="Calibri"/>
                <a:ea typeface="Calibri"/>
                <a:cs typeface="Calibri"/>
                <a:sym typeface="Calibri"/>
              </a:rPr>
              <a:t>The Least</a:t>
            </a:r>
            <a:endParaRPr>
              <a:solidFill>
                <a:schemeClr val="lt1"/>
              </a:solidFill>
              <a:highlight>
                <a:srgbClr val="FFD966"/>
              </a:highlight>
            </a:endParaRPr>
          </a:p>
        </p:txBody>
      </p:sp>
      <p:cxnSp>
        <p:nvCxnSpPr>
          <p:cNvPr id="470" name="Google Shape;470;g1629f09f4af_0_0"/>
          <p:cNvCxnSpPr/>
          <p:nvPr/>
        </p:nvCxnSpPr>
        <p:spPr>
          <a:xfrm>
            <a:off x="1020675" y="2310738"/>
            <a:ext cx="11400" cy="29472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71" name="Google Shape;471;g1629f09f4a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429" y="1592600"/>
            <a:ext cx="7541496" cy="35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3"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7662"/>
            <a:ext cx="12192000" cy="328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247332" y="228600"/>
            <a:ext cx="5410162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301308" y="823912"/>
            <a:ext cx="1962880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Project Aims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049028" y="2119325"/>
            <a:ext cx="7523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Aims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Retail stores </a:t>
            </a:r>
            <a:r>
              <a:rPr b="1" lang="en-US" sz="3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geographic</a:t>
            </a:r>
            <a:r>
              <a:rPr b="1" lang="en-US" sz="3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strategy analysis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28600" y="4937125"/>
            <a:ext cx="11569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2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This project objective is to figure out the strategic relationship between retail stores distribution and their geographical locations. We took a pair of direct business competitors, Mannings &amp; Watsons for analysis and comparison.</a:t>
            </a:r>
            <a:br>
              <a:rPr lang="en-US" sz="2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Similar research approach can also be applicable to other business rivals, for instance, Parknshop &amp; Wellcome, 7-11 &amp; OK.</a:t>
            </a:r>
            <a:endParaRPr sz="1800"/>
          </a:p>
        </p:txBody>
      </p:sp>
      <p:sp>
        <p:nvSpPr>
          <p:cNvPr id="116" name="Google Shape;116;p2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200">
    <p:checke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085296a3b_0_42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16085296a3b_0_42"/>
          <p:cNvSpPr/>
          <p:nvPr/>
        </p:nvSpPr>
        <p:spPr>
          <a:xfrm>
            <a:off x="10929825" y="271475"/>
            <a:ext cx="815994" cy="990576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g16085296a3b_0_42"/>
          <p:cNvGrpSpPr/>
          <p:nvPr/>
        </p:nvGrpSpPr>
        <p:grpSpPr>
          <a:xfrm>
            <a:off x="6381748" y="1592261"/>
            <a:ext cx="798600" cy="798600"/>
            <a:chOff x="-1" y="-1"/>
            <a:chExt cx="798600" cy="798600"/>
          </a:xfrm>
        </p:grpSpPr>
        <p:sp>
          <p:nvSpPr>
            <p:cNvPr id="479" name="Google Shape;479;g16085296a3b_0_42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" name="Google Shape;480;g16085296a3b_0_42"/>
            <p:cNvGrpSpPr/>
            <p:nvPr/>
          </p:nvGrpSpPr>
          <p:grpSpPr>
            <a:xfrm>
              <a:off x="176213" y="237986"/>
              <a:ext cx="446012" cy="373350"/>
              <a:chOff x="0" y="-139"/>
              <a:chExt cx="446012" cy="373350"/>
            </a:xfrm>
          </p:grpSpPr>
          <p:cxnSp>
            <p:nvCxnSpPr>
              <p:cNvPr id="481" name="Google Shape;481;g16085296a3b_0_42"/>
              <p:cNvCxnSpPr/>
              <p:nvPr/>
            </p:nvCxnSpPr>
            <p:spPr>
              <a:xfrm>
                <a:off x="0" y="201611"/>
                <a:ext cx="227100" cy="1716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g16085296a3b_0_42"/>
              <p:cNvCxnSpPr/>
              <p:nvPr/>
            </p:nvCxnSpPr>
            <p:spPr>
              <a:xfrm flipH="1" rot="10800000">
                <a:off x="227012" y="-139"/>
                <a:ext cx="219000" cy="3732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3" name="Google Shape;483;g16085296a3b_0_42"/>
          <p:cNvGrpSpPr/>
          <p:nvPr/>
        </p:nvGrpSpPr>
        <p:grpSpPr>
          <a:xfrm>
            <a:off x="6381748" y="3428998"/>
            <a:ext cx="798600" cy="798600"/>
            <a:chOff x="-1" y="-1"/>
            <a:chExt cx="798600" cy="798600"/>
          </a:xfrm>
        </p:grpSpPr>
        <p:sp>
          <p:nvSpPr>
            <p:cNvPr id="484" name="Google Shape;484;g16085296a3b_0_42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g16085296a3b_0_42"/>
            <p:cNvGrpSpPr/>
            <p:nvPr/>
          </p:nvGrpSpPr>
          <p:grpSpPr>
            <a:xfrm>
              <a:off x="176213" y="215851"/>
              <a:ext cx="446012" cy="374762"/>
              <a:chOff x="0" y="-49"/>
              <a:chExt cx="446012" cy="374762"/>
            </a:xfrm>
          </p:grpSpPr>
          <p:cxnSp>
            <p:nvCxnSpPr>
              <p:cNvPr id="486" name="Google Shape;486;g16085296a3b_0_42"/>
              <p:cNvCxnSpPr/>
              <p:nvPr/>
            </p:nvCxnSpPr>
            <p:spPr>
              <a:xfrm>
                <a:off x="0" y="201613"/>
                <a:ext cx="227100" cy="1731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g16085296a3b_0_42"/>
              <p:cNvCxnSpPr/>
              <p:nvPr/>
            </p:nvCxnSpPr>
            <p:spPr>
              <a:xfrm flipH="1" rot="10800000">
                <a:off x="227012" y="-49"/>
                <a:ext cx="219000" cy="3747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8" name="Google Shape;488;g16085296a3b_0_42"/>
          <p:cNvGrpSpPr/>
          <p:nvPr/>
        </p:nvGrpSpPr>
        <p:grpSpPr>
          <a:xfrm>
            <a:off x="6381748" y="5113336"/>
            <a:ext cx="798600" cy="798600"/>
            <a:chOff x="-1" y="-1"/>
            <a:chExt cx="798600" cy="798600"/>
          </a:xfrm>
        </p:grpSpPr>
        <p:sp>
          <p:nvSpPr>
            <p:cNvPr id="489" name="Google Shape;489;g16085296a3b_0_42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0" name="Google Shape;490;g16085296a3b_0_42"/>
            <p:cNvGrpSpPr/>
            <p:nvPr/>
          </p:nvGrpSpPr>
          <p:grpSpPr>
            <a:xfrm>
              <a:off x="176213" y="212586"/>
              <a:ext cx="446012" cy="373350"/>
              <a:chOff x="0" y="-139"/>
              <a:chExt cx="446012" cy="373350"/>
            </a:xfrm>
          </p:grpSpPr>
          <p:cxnSp>
            <p:nvCxnSpPr>
              <p:cNvPr id="491" name="Google Shape;491;g16085296a3b_0_42"/>
              <p:cNvCxnSpPr/>
              <p:nvPr/>
            </p:nvCxnSpPr>
            <p:spPr>
              <a:xfrm>
                <a:off x="0" y="201611"/>
                <a:ext cx="227100" cy="1716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g16085296a3b_0_42"/>
              <p:cNvCxnSpPr/>
              <p:nvPr/>
            </p:nvCxnSpPr>
            <p:spPr>
              <a:xfrm flipH="1" rot="10800000">
                <a:off x="227012" y="-139"/>
                <a:ext cx="219000" cy="3732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93" name="Google Shape;493;g16085296a3b_0_42"/>
          <p:cNvGrpSpPr/>
          <p:nvPr/>
        </p:nvGrpSpPr>
        <p:grpSpPr>
          <a:xfrm>
            <a:off x="7452994" y="1409700"/>
            <a:ext cx="3755100" cy="1571425"/>
            <a:chOff x="0" y="0"/>
            <a:chExt cx="3755100" cy="1571425"/>
          </a:xfrm>
        </p:grpSpPr>
        <p:sp>
          <p:nvSpPr>
            <p:cNvPr id="494" name="Google Shape;494;g16085296a3b_0_42"/>
            <p:cNvSpPr txBox="1"/>
            <p:nvPr/>
          </p:nvSpPr>
          <p:spPr>
            <a:xfrm>
              <a:off x="9" y="0"/>
              <a:ext cx="2621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The Highest</a:t>
              </a:r>
              <a:endParaRPr/>
            </a:p>
          </p:txBody>
        </p:sp>
        <p:sp>
          <p:nvSpPr>
            <p:cNvPr id="495" name="Google Shape;495;g16085296a3b_0_42"/>
            <p:cNvSpPr txBox="1"/>
            <p:nvPr/>
          </p:nvSpPr>
          <p:spPr>
            <a:xfrm>
              <a:off x="0" y="555625"/>
              <a:ext cx="3755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Central and Western $45040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Wan Chai (1)               $45000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Sai Kung                       $37840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g16085296a3b_0_42"/>
          <p:cNvGrpSpPr/>
          <p:nvPr/>
        </p:nvGrpSpPr>
        <p:grpSpPr>
          <a:xfrm>
            <a:off x="7452994" y="3201975"/>
            <a:ext cx="3755100" cy="1579374"/>
            <a:chOff x="0" y="-76212"/>
            <a:chExt cx="3755100" cy="1579374"/>
          </a:xfrm>
        </p:grpSpPr>
        <p:sp>
          <p:nvSpPr>
            <p:cNvPr id="497" name="Google Shape;497;g16085296a3b_0_42"/>
            <p:cNvSpPr txBox="1"/>
            <p:nvPr/>
          </p:nvSpPr>
          <p:spPr>
            <a:xfrm>
              <a:off x="10" y="-76212"/>
              <a:ext cx="2927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Lowest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16085296a3b_0_42"/>
            <p:cNvSpPr txBox="1"/>
            <p:nvPr/>
          </p:nvSpPr>
          <p:spPr>
            <a:xfrm>
              <a:off x="0" y="487362"/>
              <a:ext cx="3755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Sham Shui Po </a:t>
              </a: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 $21490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Kwun Tong               $22000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Wong Tai Sin            $23520</a:t>
              </a:r>
              <a:endPara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g16085296a3b_0_42"/>
          <p:cNvSpPr txBox="1"/>
          <p:nvPr/>
        </p:nvSpPr>
        <p:spPr>
          <a:xfrm>
            <a:off x="266382" y="271463"/>
            <a:ext cx="905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500" name="Google Shape;500;g16085296a3b_0_42"/>
          <p:cNvSpPr txBox="1"/>
          <p:nvPr/>
        </p:nvSpPr>
        <p:spPr>
          <a:xfrm>
            <a:off x="301300" y="823900"/>
            <a:ext cx="1007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Median Monthly Domestic Household Income(HONG KONG 2021)</a:t>
            </a:r>
            <a:endParaRPr/>
          </a:p>
        </p:txBody>
      </p:sp>
      <p:pic>
        <p:nvPicPr>
          <p:cNvPr id="501" name="Google Shape;501;g16085296a3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1425"/>
            <a:ext cx="5522673" cy="50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6085296a3b_0_42"/>
          <p:cNvSpPr txBox="1"/>
          <p:nvPr/>
        </p:nvSpPr>
        <p:spPr>
          <a:xfrm>
            <a:off x="7251400" y="5341925"/>
            <a:ext cx="38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chart </a:t>
            </a: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Matplotlib )</a:t>
            </a:r>
            <a:endParaRPr sz="2600">
              <a:solidFill>
                <a:schemeClr val="dk1"/>
              </a:solidFill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6085296a3b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124" y="5835725"/>
            <a:ext cx="5089875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6085296a3b_0_42"/>
          <p:cNvSpPr txBox="1"/>
          <p:nvPr/>
        </p:nvSpPr>
        <p:spPr>
          <a:xfrm>
            <a:off x="217725" y="1498050"/>
            <a:ext cx="128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Table:E205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62bf58a6b5_0_56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162bf58a6b5_0_56"/>
          <p:cNvSpPr/>
          <p:nvPr/>
        </p:nvSpPr>
        <p:spPr>
          <a:xfrm>
            <a:off x="10929825" y="271475"/>
            <a:ext cx="815994" cy="990576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62bf58a6b5_0_56"/>
          <p:cNvSpPr txBox="1"/>
          <p:nvPr/>
        </p:nvSpPr>
        <p:spPr>
          <a:xfrm>
            <a:off x="217500" y="5968775"/>
            <a:ext cx="12294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cannot find any</a:t>
            </a: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relationship between </a:t>
            </a: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Median Monthly Domestic Household Income</a:t>
            </a: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and Number of Shop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512" name="Google Shape;512;g162bf58a6b5_0_56"/>
          <p:cNvSpPr txBox="1"/>
          <p:nvPr/>
        </p:nvSpPr>
        <p:spPr>
          <a:xfrm>
            <a:off x="266382" y="271463"/>
            <a:ext cx="905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513" name="Google Shape;513;g162bf58a6b5_0_56"/>
          <p:cNvSpPr txBox="1"/>
          <p:nvPr/>
        </p:nvSpPr>
        <p:spPr>
          <a:xfrm>
            <a:off x="301300" y="823900"/>
            <a:ext cx="1053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Median Monthly Domestic Household Income(HONG KONG 2021)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162bf58a6b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0" y="1364275"/>
            <a:ext cx="9738624" cy="4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62bf58a6b5_0_56"/>
          <p:cNvSpPr txBox="1"/>
          <p:nvPr/>
        </p:nvSpPr>
        <p:spPr>
          <a:xfrm>
            <a:off x="9048525" y="3612700"/>
            <a:ext cx="324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chart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Matplotlib )</a:t>
            </a:r>
            <a:endParaRPr sz="2600">
              <a:solidFill>
                <a:schemeClr val="dk1"/>
              </a:solidFill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162bf58a6b5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327" y="4674100"/>
            <a:ext cx="3194567" cy="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6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6"/>
          <p:cNvSpPr/>
          <p:nvPr/>
        </p:nvSpPr>
        <p:spPr>
          <a:xfrm>
            <a:off x="10929825" y="271475"/>
            <a:ext cx="815994" cy="990576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16"/>
          <p:cNvGrpSpPr/>
          <p:nvPr/>
        </p:nvGrpSpPr>
        <p:grpSpPr>
          <a:xfrm>
            <a:off x="6381748" y="1592261"/>
            <a:ext cx="798518" cy="798515"/>
            <a:chOff x="-1" y="-1"/>
            <a:chExt cx="798516" cy="798514"/>
          </a:xfrm>
        </p:grpSpPr>
        <p:sp>
          <p:nvSpPr>
            <p:cNvPr id="524" name="Google Shape;524;p16"/>
            <p:cNvSpPr/>
            <p:nvPr/>
          </p:nvSpPr>
          <p:spPr>
            <a:xfrm>
              <a:off x="-1" y="-1"/>
              <a:ext cx="798516" cy="7985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5" name="Google Shape;525;p16"/>
            <p:cNvGrpSpPr/>
            <p:nvPr/>
          </p:nvGrpSpPr>
          <p:grpSpPr>
            <a:xfrm>
              <a:off x="176213" y="238124"/>
              <a:ext cx="446088" cy="373065"/>
              <a:chOff x="0" y="-1"/>
              <a:chExt cx="446087" cy="373063"/>
            </a:xfrm>
          </p:grpSpPr>
          <p:cxnSp>
            <p:nvCxnSpPr>
              <p:cNvPr id="526" name="Google Shape;526;p16"/>
              <p:cNvCxnSpPr/>
              <p:nvPr/>
            </p:nvCxnSpPr>
            <p:spPr>
              <a:xfrm>
                <a:off x="0" y="201611"/>
                <a:ext cx="227012" cy="171451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6"/>
              <p:cNvCxnSpPr/>
              <p:nvPr/>
            </p:nvCxnSpPr>
            <p:spPr>
              <a:xfrm flipH="1" rot="10800000">
                <a:off x="227012" y="-1"/>
                <a:ext cx="219075" cy="373062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28" name="Google Shape;528;p16"/>
          <p:cNvGrpSpPr/>
          <p:nvPr/>
        </p:nvGrpSpPr>
        <p:grpSpPr>
          <a:xfrm>
            <a:off x="6381748" y="3428998"/>
            <a:ext cx="798518" cy="798518"/>
            <a:chOff x="-1" y="-1"/>
            <a:chExt cx="798516" cy="798516"/>
          </a:xfrm>
        </p:grpSpPr>
        <p:sp>
          <p:nvSpPr>
            <p:cNvPr id="529" name="Google Shape;529;p16"/>
            <p:cNvSpPr/>
            <p:nvPr/>
          </p:nvSpPr>
          <p:spPr>
            <a:xfrm>
              <a:off x="-1" y="-1"/>
              <a:ext cx="798516" cy="798516"/>
            </a:xfrm>
            <a:prstGeom prst="ellipse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0" name="Google Shape;530;p16"/>
            <p:cNvGrpSpPr/>
            <p:nvPr/>
          </p:nvGrpSpPr>
          <p:grpSpPr>
            <a:xfrm>
              <a:off x="176213" y="215899"/>
              <a:ext cx="446088" cy="374653"/>
              <a:chOff x="0" y="-1"/>
              <a:chExt cx="446087" cy="374652"/>
            </a:xfrm>
          </p:grpSpPr>
          <p:cxnSp>
            <p:nvCxnSpPr>
              <p:cNvPr id="531" name="Google Shape;531;p16"/>
              <p:cNvCxnSpPr/>
              <p:nvPr/>
            </p:nvCxnSpPr>
            <p:spPr>
              <a:xfrm>
                <a:off x="0" y="201613"/>
                <a:ext cx="227011" cy="173038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16"/>
              <p:cNvCxnSpPr/>
              <p:nvPr/>
            </p:nvCxnSpPr>
            <p:spPr>
              <a:xfrm flipH="1" rot="10800000">
                <a:off x="227012" y="-1"/>
                <a:ext cx="219075" cy="374652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33" name="Google Shape;533;p16"/>
          <p:cNvGrpSpPr/>
          <p:nvPr/>
        </p:nvGrpSpPr>
        <p:grpSpPr>
          <a:xfrm>
            <a:off x="6381748" y="5265736"/>
            <a:ext cx="798518" cy="798515"/>
            <a:chOff x="-1" y="-1"/>
            <a:chExt cx="798516" cy="798514"/>
          </a:xfrm>
        </p:grpSpPr>
        <p:sp>
          <p:nvSpPr>
            <p:cNvPr id="534" name="Google Shape;534;p16"/>
            <p:cNvSpPr/>
            <p:nvPr/>
          </p:nvSpPr>
          <p:spPr>
            <a:xfrm>
              <a:off x="-1" y="-1"/>
              <a:ext cx="798516" cy="79851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5" name="Google Shape;535;p16"/>
            <p:cNvGrpSpPr/>
            <p:nvPr/>
          </p:nvGrpSpPr>
          <p:grpSpPr>
            <a:xfrm>
              <a:off x="176213" y="212724"/>
              <a:ext cx="446088" cy="373065"/>
              <a:chOff x="0" y="-1"/>
              <a:chExt cx="446087" cy="373063"/>
            </a:xfrm>
          </p:grpSpPr>
          <p:cxnSp>
            <p:nvCxnSpPr>
              <p:cNvPr id="536" name="Google Shape;536;p16"/>
              <p:cNvCxnSpPr/>
              <p:nvPr/>
            </p:nvCxnSpPr>
            <p:spPr>
              <a:xfrm>
                <a:off x="0" y="201611"/>
                <a:ext cx="227012" cy="171451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16"/>
              <p:cNvCxnSpPr/>
              <p:nvPr/>
            </p:nvCxnSpPr>
            <p:spPr>
              <a:xfrm flipH="1" rot="10800000">
                <a:off x="227012" y="-1"/>
                <a:ext cx="219075" cy="373062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38" name="Google Shape;538;p16"/>
          <p:cNvGrpSpPr/>
          <p:nvPr/>
        </p:nvGrpSpPr>
        <p:grpSpPr>
          <a:xfrm>
            <a:off x="7452994" y="1409700"/>
            <a:ext cx="3755102" cy="1571426"/>
            <a:chOff x="0" y="0"/>
            <a:chExt cx="3755100" cy="1571425"/>
          </a:xfrm>
        </p:grpSpPr>
        <p:sp>
          <p:nvSpPr>
            <p:cNvPr id="539" name="Google Shape;539;p16"/>
            <p:cNvSpPr txBox="1"/>
            <p:nvPr/>
          </p:nvSpPr>
          <p:spPr>
            <a:xfrm>
              <a:off x="5" y="0"/>
              <a:ext cx="3108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The Most</a:t>
              </a:r>
              <a:endParaRPr/>
            </a:p>
          </p:txBody>
        </p:sp>
        <p:sp>
          <p:nvSpPr>
            <p:cNvPr id="540" name="Google Shape;540;p16"/>
            <p:cNvSpPr txBox="1"/>
            <p:nvPr/>
          </p:nvSpPr>
          <p:spPr>
            <a:xfrm>
              <a:off x="0" y="555625"/>
              <a:ext cx="3755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Kwun Tong</a:t>
              </a: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248,701 Units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Sha Tin               248,315 Units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Yuen Long          235,362 Units</a:t>
              </a:r>
              <a:endPara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16"/>
          <p:cNvGrpSpPr/>
          <p:nvPr/>
        </p:nvGrpSpPr>
        <p:grpSpPr>
          <a:xfrm>
            <a:off x="7452994" y="3201975"/>
            <a:ext cx="3755102" cy="1579376"/>
            <a:chOff x="0" y="-76212"/>
            <a:chExt cx="3755100" cy="1579374"/>
          </a:xfrm>
        </p:grpSpPr>
        <p:sp>
          <p:nvSpPr>
            <p:cNvPr id="542" name="Google Shape;542;p16"/>
            <p:cNvSpPr txBox="1"/>
            <p:nvPr/>
          </p:nvSpPr>
          <p:spPr>
            <a:xfrm>
              <a:off x="10" y="-76212"/>
              <a:ext cx="2825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The Least</a:t>
              </a:r>
              <a:endParaRPr/>
            </a:p>
          </p:txBody>
        </p:sp>
        <p:sp>
          <p:nvSpPr>
            <p:cNvPr id="543" name="Google Shape;543;p16"/>
            <p:cNvSpPr txBox="1"/>
            <p:nvPr/>
          </p:nvSpPr>
          <p:spPr>
            <a:xfrm>
              <a:off x="0" y="487362"/>
              <a:ext cx="37551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Wan Chai (1)</a:t>
              </a: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        63,455 Units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Islands                   67,547 Units</a:t>
              </a:r>
              <a:endParaRPr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000"/>
                <a:buFont typeface="Calibri"/>
                <a:buAutoNum type="arabicPeriod"/>
              </a:pPr>
              <a:r>
                <a:rPr lang="en-US" sz="2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Southern               87,086 Units</a:t>
              </a:r>
              <a:endPara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16"/>
          <p:cNvSpPr txBox="1"/>
          <p:nvPr/>
        </p:nvSpPr>
        <p:spPr>
          <a:xfrm>
            <a:off x="266382" y="271463"/>
            <a:ext cx="9054169" cy="802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545" name="Google Shape;545;p16"/>
          <p:cNvSpPr txBox="1"/>
          <p:nvPr/>
        </p:nvSpPr>
        <p:spPr>
          <a:xfrm>
            <a:off x="301301" y="823900"/>
            <a:ext cx="955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Total House Unit by District Council District (HONG KONG 2021)</a:t>
            </a:r>
            <a:endParaRPr/>
          </a:p>
        </p:txBody>
      </p:sp>
      <p:pic>
        <p:nvPicPr>
          <p:cNvPr id="546" name="Google Shape;5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25" y="1485900"/>
            <a:ext cx="5611725" cy="5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6"/>
          <p:cNvSpPr txBox="1"/>
          <p:nvPr/>
        </p:nvSpPr>
        <p:spPr>
          <a:xfrm>
            <a:off x="7251400" y="5341925"/>
            <a:ext cx="38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chart </a:t>
            </a: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Matplotlib )</a:t>
            </a:r>
            <a:endParaRPr sz="2600">
              <a:solidFill>
                <a:schemeClr val="dk1"/>
              </a:solidFill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675" y="5871650"/>
            <a:ext cx="4590424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6"/>
          <p:cNvSpPr txBox="1"/>
          <p:nvPr/>
        </p:nvSpPr>
        <p:spPr>
          <a:xfrm>
            <a:off x="-27625" y="1414300"/>
            <a:ext cx="113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Table:E210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200">
    <p:checke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62bf58a6b5_0_11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62bf58a6b5_0_11"/>
          <p:cNvSpPr/>
          <p:nvPr/>
        </p:nvSpPr>
        <p:spPr>
          <a:xfrm>
            <a:off x="10929825" y="271475"/>
            <a:ext cx="815994" cy="990576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162bf58a6b5_0_11"/>
          <p:cNvSpPr txBox="1"/>
          <p:nvPr/>
        </p:nvSpPr>
        <p:spPr>
          <a:xfrm>
            <a:off x="0" y="6197375"/>
            <a:ext cx="1241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relationship between Number of House Unit and Number of Mannings is </a:t>
            </a:r>
            <a:r>
              <a:rPr b="1"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proportional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557" name="Google Shape;557;g162bf58a6b5_0_11"/>
          <p:cNvSpPr txBox="1"/>
          <p:nvPr/>
        </p:nvSpPr>
        <p:spPr>
          <a:xfrm>
            <a:off x="266382" y="271463"/>
            <a:ext cx="905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558" name="Google Shape;558;g162bf58a6b5_0_11"/>
          <p:cNvSpPr txBox="1"/>
          <p:nvPr/>
        </p:nvSpPr>
        <p:spPr>
          <a:xfrm>
            <a:off x="301301" y="823900"/>
            <a:ext cx="955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Total House Unit by District Council District (HONG KONG 2021)</a:t>
            </a:r>
            <a:endParaRPr/>
          </a:p>
        </p:txBody>
      </p:sp>
      <p:pic>
        <p:nvPicPr>
          <p:cNvPr id="559" name="Google Shape;559;g162bf58a6b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0" y="1434988"/>
            <a:ext cx="9274875" cy="4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62bf58a6b5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525" y="4978900"/>
            <a:ext cx="3135876" cy="11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62bf58a6b5_0_11"/>
          <p:cNvSpPr txBox="1"/>
          <p:nvPr/>
        </p:nvSpPr>
        <p:spPr>
          <a:xfrm>
            <a:off x="9048525" y="3993700"/>
            <a:ext cx="324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chart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M</a:t>
            </a: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atplotlib</a:t>
            </a:r>
            <a:r>
              <a:rPr lang="en-US" sz="2600">
                <a:solidFill>
                  <a:schemeClr val="dk1"/>
                </a:solidFill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 )</a:t>
            </a:r>
            <a:endParaRPr sz="2600">
              <a:solidFill>
                <a:schemeClr val="dk1"/>
              </a:solidFill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61fecfeeea_0_2"/>
          <p:cNvSpPr txBox="1"/>
          <p:nvPr/>
        </p:nvSpPr>
        <p:spPr>
          <a:xfrm>
            <a:off x="301307" y="-12"/>
            <a:ext cx="905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567" name="Google Shape;567;g161fecfeeea_0_2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g161fecfeeea_0_2"/>
          <p:cNvGrpSpPr/>
          <p:nvPr/>
        </p:nvGrpSpPr>
        <p:grpSpPr>
          <a:xfrm>
            <a:off x="6381748" y="1058861"/>
            <a:ext cx="798600" cy="798600"/>
            <a:chOff x="-1" y="-1"/>
            <a:chExt cx="798600" cy="798600"/>
          </a:xfrm>
        </p:grpSpPr>
        <p:sp>
          <p:nvSpPr>
            <p:cNvPr id="569" name="Google Shape;569;g161fecfeeea_0_2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0" name="Google Shape;570;g161fecfeeea_0_2"/>
            <p:cNvGrpSpPr/>
            <p:nvPr/>
          </p:nvGrpSpPr>
          <p:grpSpPr>
            <a:xfrm>
              <a:off x="176213" y="237986"/>
              <a:ext cx="446012" cy="373350"/>
              <a:chOff x="0" y="-139"/>
              <a:chExt cx="446012" cy="373350"/>
            </a:xfrm>
          </p:grpSpPr>
          <p:cxnSp>
            <p:nvCxnSpPr>
              <p:cNvPr id="571" name="Google Shape;571;g161fecfeeea_0_2"/>
              <p:cNvCxnSpPr/>
              <p:nvPr/>
            </p:nvCxnSpPr>
            <p:spPr>
              <a:xfrm>
                <a:off x="0" y="201611"/>
                <a:ext cx="227100" cy="1716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g161fecfeeea_0_2"/>
              <p:cNvCxnSpPr/>
              <p:nvPr/>
            </p:nvCxnSpPr>
            <p:spPr>
              <a:xfrm flipH="1" rot="10800000">
                <a:off x="227012" y="-139"/>
                <a:ext cx="219000" cy="3732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73" name="Google Shape;573;g161fecfeeea_0_2"/>
          <p:cNvGrpSpPr/>
          <p:nvPr/>
        </p:nvGrpSpPr>
        <p:grpSpPr>
          <a:xfrm>
            <a:off x="6381748" y="3276598"/>
            <a:ext cx="798600" cy="798600"/>
            <a:chOff x="-1" y="-1"/>
            <a:chExt cx="798600" cy="798600"/>
          </a:xfrm>
        </p:grpSpPr>
        <p:sp>
          <p:nvSpPr>
            <p:cNvPr id="574" name="Google Shape;574;g161fecfeeea_0_2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5" name="Google Shape;575;g161fecfeeea_0_2"/>
            <p:cNvGrpSpPr/>
            <p:nvPr/>
          </p:nvGrpSpPr>
          <p:grpSpPr>
            <a:xfrm>
              <a:off x="176213" y="215851"/>
              <a:ext cx="446012" cy="374762"/>
              <a:chOff x="0" y="-49"/>
              <a:chExt cx="446012" cy="374762"/>
            </a:xfrm>
          </p:grpSpPr>
          <p:cxnSp>
            <p:nvCxnSpPr>
              <p:cNvPr id="576" name="Google Shape;576;g161fecfeeea_0_2"/>
              <p:cNvCxnSpPr/>
              <p:nvPr/>
            </p:nvCxnSpPr>
            <p:spPr>
              <a:xfrm>
                <a:off x="0" y="201613"/>
                <a:ext cx="227100" cy="1731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g161fecfeeea_0_2"/>
              <p:cNvCxnSpPr/>
              <p:nvPr/>
            </p:nvCxnSpPr>
            <p:spPr>
              <a:xfrm flipH="1" rot="10800000">
                <a:off x="227012" y="-49"/>
                <a:ext cx="219000" cy="3747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78" name="Google Shape;578;g161fecfeeea_0_2"/>
          <p:cNvGrpSpPr/>
          <p:nvPr/>
        </p:nvGrpSpPr>
        <p:grpSpPr>
          <a:xfrm>
            <a:off x="7350699" y="876300"/>
            <a:ext cx="4765201" cy="2247300"/>
            <a:chOff x="-102295" y="0"/>
            <a:chExt cx="4765201" cy="2247300"/>
          </a:xfrm>
        </p:grpSpPr>
        <p:sp>
          <p:nvSpPr>
            <p:cNvPr id="579" name="Google Shape;579;g161fecfeeea_0_2"/>
            <p:cNvSpPr txBox="1"/>
            <p:nvPr/>
          </p:nvSpPr>
          <p:spPr>
            <a:xfrm>
              <a:off x="-102295" y="0"/>
              <a:ext cx="4533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34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Warehouse management</a:t>
              </a:r>
              <a:endParaRPr sz="800"/>
            </a:p>
          </p:txBody>
        </p:sp>
        <p:sp>
          <p:nvSpPr>
            <p:cNvPr id="580" name="Google Shape;580;g161fecfeeea_0_2"/>
            <p:cNvSpPr txBox="1"/>
            <p:nvPr/>
          </p:nvSpPr>
          <p:spPr>
            <a:xfrm>
              <a:off x="-102294" y="615600"/>
              <a:ext cx="4765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rPr lang="en-US" sz="2000"/>
                <a:t>Female &gt; Male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rPr lang="en-US" sz="2000"/>
                <a:t>Stock keep more female related products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t/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rPr lang="en-US" sz="2000"/>
                <a:t>Location: Eastern , Kowloon City , Kwun Tong, Sha Tin</a:t>
              </a:r>
              <a:endParaRPr sz="2000"/>
            </a:p>
          </p:txBody>
        </p:sp>
      </p:grpSp>
      <p:sp>
        <p:nvSpPr>
          <p:cNvPr id="581" name="Google Shape;581;g161fecfeeea_0_2"/>
          <p:cNvSpPr txBox="1"/>
          <p:nvPr/>
        </p:nvSpPr>
        <p:spPr>
          <a:xfrm>
            <a:off x="225104" y="519100"/>
            <a:ext cx="18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Table.A204</a:t>
            </a:r>
            <a:endParaRPr sz="2000"/>
          </a:p>
        </p:txBody>
      </p:sp>
      <p:pic>
        <p:nvPicPr>
          <p:cNvPr id="582" name="Google Shape;582;g161fecfeee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475" y="877800"/>
            <a:ext cx="6123476" cy="5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61fecfeeea_0_2"/>
          <p:cNvSpPr txBox="1"/>
          <p:nvPr/>
        </p:nvSpPr>
        <p:spPr>
          <a:xfrm>
            <a:off x="7350699" y="3140150"/>
            <a:ext cx="45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Calibri"/>
              <a:buNone/>
            </a:pPr>
            <a:r>
              <a:rPr lang="en-US" sz="34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Demand </a:t>
            </a:r>
            <a:r>
              <a:rPr lang="en-US" sz="34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  <a:endParaRPr sz="800"/>
          </a:p>
        </p:txBody>
      </p:sp>
      <p:sp>
        <p:nvSpPr>
          <p:cNvPr id="584" name="Google Shape;584;g161fecfeeea_0_2"/>
          <p:cNvSpPr txBox="1"/>
          <p:nvPr/>
        </p:nvSpPr>
        <p:spPr>
          <a:xfrm>
            <a:off x="7350700" y="3726575"/>
            <a:ext cx="484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2000"/>
              <a:t>Spread of population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2000"/>
              <a:t>Location: Sha Tin , Yuen Long, Kwun Tong, Sha Tin</a:t>
            </a:r>
            <a:endParaRPr sz="2000"/>
          </a:p>
        </p:txBody>
      </p:sp>
      <p:sp>
        <p:nvSpPr>
          <p:cNvPr id="585" name="Google Shape;585;g161fecfeeea_0_2"/>
          <p:cNvSpPr/>
          <p:nvPr/>
        </p:nvSpPr>
        <p:spPr>
          <a:xfrm>
            <a:off x="9632697" y="74363"/>
            <a:ext cx="454626" cy="559278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161fecfeee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25" y="5386825"/>
            <a:ext cx="7115074" cy="1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61fecfeeea_0_2"/>
          <p:cNvSpPr txBox="1"/>
          <p:nvPr/>
        </p:nvSpPr>
        <p:spPr>
          <a:xfrm>
            <a:off x="5939350" y="4982425"/>
            <a:ext cx="465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Bar chart </a:t>
            </a:r>
            <a:r>
              <a:rPr lang="en-US" sz="2600"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Seaborn</a:t>
            </a:r>
            <a:r>
              <a:rPr lang="en-US" sz="2600"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 )</a:t>
            </a:r>
            <a:endParaRPr sz="2600"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6085296a3b_0_5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6085296a3b_0_5"/>
          <p:cNvSpPr/>
          <p:nvPr/>
        </p:nvSpPr>
        <p:spPr>
          <a:xfrm>
            <a:off x="9632697" y="74363"/>
            <a:ext cx="454626" cy="559278"/>
          </a:xfrm>
          <a:custGeom>
            <a:rect b="b" l="l" r="r" t="t"/>
            <a:pathLst>
              <a:path extrusionOk="0" h="21600" w="21600">
                <a:moveTo>
                  <a:pt x="5538" y="1718"/>
                </a:moveTo>
                <a:cubicBezTo>
                  <a:pt x="5538" y="1964"/>
                  <a:pt x="5815" y="2455"/>
                  <a:pt x="5538" y="2700"/>
                </a:cubicBezTo>
                <a:cubicBezTo>
                  <a:pt x="1385" y="1473"/>
                  <a:pt x="1385" y="1473"/>
                  <a:pt x="1385" y="1473"/>
                </a:cubicBezTo>
                <a:cubicBezTo>
                  <a:pt x="277" y="1964"/>
                  <a:pt x="277" y="1964"/>
                  <a:pt x="277" y="1964"/>
                </a:cubicBezTo>
                <a:cubicBezTo>
                  <a:pt x="0" y="2700"/>
                  <a:pt x="0" y="3927"/>
                  <a:pt x="0" y="4909"/>
                </a:cubicBezTo>
                <a:cubicBezTo>
                  <a:pt x="0" y="6382"/>
                  <a:pt x="277" y="8100"/>
                  <a:pt x="831" y="9327"/>
                </a:cubicBezTo>
                <a:cubicBezTo>
                  <a:pt x="1662" y="10800"/>
                  <a:pt x="2769" y="11782"/>
                  <a:pt x="4708" y="12027"/>
                </a:cubicBezTo>
                <a:cubicBezTo>
                  <a:pt x="4985" y="12273"/>
                  <a:pt x="5262" y="12273"/>
                  <a:pt x="5538" y="12273"/>
                </a:cubicBezTo>
                <a:cubicBezTo>
                  <a:pt x="5538" y="12027"/>
                  <a:pt x="5538" y="12027"/>
                  <a:pt x="5538" y="12027"/>
                </a:cubicBezTo>
                <a:cubicBezTo>
                  <a:pt x="6092" y="12518"/>
                  <a:pt x="7200" y="12764"/>
                  <a:pt x="8585" y="12764"/>
                </a:cubicBezTo>
                <a:cubicBezTo>
                  <a:pt x="8585" y="15709"/>
                  <a:pt x="8585" y="15709"/>
                  <a:pt x="8585" y="15709"/>
                </a:cubicBezTo>
                <a:cubicBezTo>
                  <a:pt x="7477" y="15709"/>
                  <a:pt x="7477" y="15709"/>
                  <a:pt x="7477" y="15709"/>
                </a:cubicBezTo>
                <a:cubicBezTo>
                  <a:pt x="7477" y="16691"/>
                  <a:pt x="7477" y="16691"/>
                  <a:pt x="7477" y="16691"/>
                </a:cubicBezTo>
                <a:cubicBezTo>
                  <a:pt x="4154" y="16691"/>
                  <a:pt x="4154" y="16691"/>
                  <a:pt x="4154" y="16691"/>
                </a:cubicBezTo>
                <a:cubicBezTo>
                  <a:pt x="4154" y="21600"/>
                  <a:pt x="4154" y="21600"/>
                  <a:pt x="4154" y="21600"/>
                </a:cubicBezTo>
                <a:cubicBezTo>
                  <a:pt x="17723" y="21600"/>
                  <a:pt x="17723" y="21600"/>
                  <a:pt x="17723" y="21600"/>
                </a:cubicBezTo>
                <a:cubicBezTo>
                  <a:pt x="17723" y="16691"/>
                  <a:pt x="17723" y="16691"/>
                  <a:pt x="17723" y="16691"/>
                </a:cubicBezTo>
                <a:cubicBezTo>
                  <a:pt x="14400" y="16691"/>
                  <a:pt x="14400" y="16691"/>
                  <a:pt x="14400" y="16691"/>
                </a:cubicBezTo>
                <a:cubicBezTo>
                  <a:pt x="14400" y="15709"/>
                  <a:pt x="14400" y="15709"/>
                  <a:pt x="14400" y="15709"/>
                </a:cubicBezTo>
                <a:cubicBezTo>
                  <a:pt x="13015" y="15709"/>
                  <a:pt x="13015" y="15709"/>
                  <a:pt x="13015" y="15709"/>
                </a:cubicBezTo>
                <a:cubicBezTo>
                  <a:pt x="13015" y="12764"/>
                  <a:pt x="13015" y="12764"/>
                  <a:pt x="13015" y="12764"/>
                </a:cubicBezTo>
                <a:cubicBezTo>
                  <a:pt x="14400" y="12764"/>
                  <a:pt x="15508" y="12518"/>
                  <a:pt x="16062" y="12027"/>
                </a:cubicBezTo>
                <a:cubicBezTo>
                  <a:pt x="16062" y="12273"/>
                  <a:pt x="16062" y="12273"/>
                  <a:pt x="16062" y="12273"/>
                </a:cubicBezTo>
                <a:cubicBezTo>
                  <a:pt x="16338" y="12273"/>
                  <a:pt x="16615" y="12273"/>
                  <a:pt x="16892" y="12027"/>
                </a:cubicBezTo>
                <a:cubicBezTo>
                  <a:pt x="18831" y="11782"/>
                  <a:pt x="19938" y="10800"/>
                  <a:pt x="20769" y="9327"/>
                </a:cubicBezTo>
                <a:cubicBezTo>
                  <a:pt x="21323" y="8100"/>
                  <a:pt x="21600" y="6382"/>
                  <a:pt x="21600" y="4909"/>
                </a:cubicBezTo>
                <a:cubicBezTo>
                  <a:pt x="21600" y="3927"/>
                  <a:pt x="21600" y="2700"/>
                  <a:pt x="21323" y="1964"/>
                </a:cubicBezTo>
                <a:cubicBezTo>
                  <a:pt x="20215" y="1473"/>
                  <a:pt x="20215" y="1473"/>
                  <a:pt x="20215" y="1473"/>
                </a:cubicBezTo>
                <a:cubicBezTo>
                  <a:pt x="16062" y="2700"/>
                  <a:pt x="16062" y="2700"/>
                  <a:pt x="16062" y="2700"/>
                </a:cubicBezTo>
                <a:cubicBezTo>
                  <a:pt x="15785" y="2455"/>
                  <a:pt x="16062" y="1964"/>
                  <a:pt x="16062" y="1718"/>
                </a:cubicBezTo>
                <a:cubicBezTo>
                  <a:pt x="16615" y="1718"/>
                  <a:pt x="16615" y="1718"/>
                  <a:pt x="16615" y="1718"/>
                </a:cubicBezTo>
                <a:cubicBezTo>
                  <a:pt x="16615" y="0"/>
                  <a:pt x="16615" y="0"/>
                  <a:pt x="16615" y="0"/>
                </a:cubicBezTo>
                <a:cubicBezTo>
                  <a:pt x="4708" y="0"/>
                  <a:pt x="4708" y="0"/>
                  <a:pt x="4708" y="0"/>
                </a:cubicBezTo>
                <a:cubicBezTo>
                  <a:pt x="4708" y="1718"/>
                  <a:pt x="4708" y="1718"/>
                  <a:pt x="4708" y="1718"/>
                </a:cubicBezTo>
                <a:cubicBezTo>
                  <a:pt x="5538" y="1718"/>
                  <a:pt x="5538" y="1718"/>
                  <a:pt x="5538" y="1718"/>
                </a:cubicBezTo>
                <a:close/>
                <a:moveTo>
                  <a:pt x="17446" y="10309"/>
                </a:moveTo>
                <a:cubicBezTo>
                  <a:pt x="17723" y="8836"/>
                  <a:pt x="16615" y="6873"/>
                  <a:pt x="16338" y="4909"/>
                </a:cubicBezTo>
                <a:cubicBezTo>
                  <a:pt x="16892" y="5400"/>
                  <a:pt x="16892" y="5400"/>
                  <a:pt x="16892" y="5400"/>
                </a:cubicBezTo>
                <a:cubicBezTo>
                  <a:pt x="18277" y="4418"/>
                  <a:pt x="18277" y="4418"/>
                  <a:pt x="18277" y="4418"/>
                </a:cubicBezTo>
                <a:cubicBezTo>
                  <a:pt x="17723" y="3927"/>
                  <a:pt x="17723" y="3927"/>
                  <a:pt x="17723" y="3927"/>
                </a:cubicBezTo>
                <a:cubicBezTo>
                  <a:pt x="19662" y="3191"/>
                  <a:pt x="19662" y="3191"/>
                  <a:pt x="19662" y="3191"/>
                </a:cubicBezTo>
                <a:cubicBezTo>
                  <a:pt x="19938" y="3682"/>
                  <a:pt x="19938" y="4418"/>
                  <a:pt x="19938" y="4909"/>
                </a:cubicBezTo>
                <a:cubicBezTo>
                  <a:pt x="19662" y="6382"/>
                  <a:pt x="19662" y="7609"/>
                  <a:pt x="19108" y="8836"/>
                </a:cubicBezTo>
                <a:cubicBezTo>
                  <a:pt x="18554" y="9573"/>
                  <a:pt x="18000" y="10064"/>
                  <a:pt x="17446" y="10309"/>
                </a:cubicBezTo>
                <a:close/>
                <a:moveTo>
                  <a:pt x="5262" y="4909"/>
                </a:moveTo>
                <a:cubicBezTo>
                  <a:pt x="4708" y="6873"/>
                  <a:pt x="3877" y="8836"/>
                  <a:pt x="4154" y="10309"/>
                </a:cubicBezTo>
                <a:cubicBezTo>
                  <a:pt x="3600" y="10064"/>
                  <a:pt x="3046" y="9573"/>
                  <a:pt x="2492" y="8836"/>
                </a:cubicBezTo>
                <a:cubicBezTo>
                  <a:pt x="1938" y="7609"/>
                  <a:pt x="1662" y="6382"/>
                  <a:pt x="1662" y="4909"/>
                </a:cubicBezTo>
                <a:cubicBezTo>
                  <a:pt x="1662" y="4418"/>
                  <a:pt x="1662" y="3682"/>
                  <a:pt x="1938" y="3191"/>
                </a:cubicBezTo>
                <a:cubicBezTo>
                  <a:pt x="3877" y="3927"/>
                  <a:pt x="3877" y="3927"/>
                  <a:pt x="3877" y="3927"/>
                </a:cubicBezTo>
                <a:cubicBezTo>
                  <a:pt x="3323" y="4418"/>
                  <a:pt x="3323" y="4418"/>
                  <a:pt x="3323" y="4418"/>
                </a:cubicBezTo>
                <a:cubicBezTo>
                  <a:pt x="4708" y="5400"/>
                  <a:pt x="4708" y="5400"/>
                  <a:pt x="4708" y="5400"/>
                </a:cubicBezTo>
                <a:cubicBezTo>
                  <a:pt x="5262" y="4909"/>
                  <a:pt x="5262" y="4909"/>
                  <a:pt x="5262" y="4909"/>
                </a:cubicBezTo>
                <a:close/>
                <a:moveTo>
                  <a:pt x="8862" y="2455"/>
                </a:moveTo>
                <a:cubicBezTo>
                  <a:pt x="8862" y="11045"/>
                  <a:pt x="8862" y="11045"/>
                  <a:pt x="8862" y="11045"/>
                </a:cubicBezTo>
                <a:cubicBezTo>
                  <a:pt x="8862" y="11045"/>
                  <a:pt x="7477" y="11045"/>
                  <a:pt x="6923" y="10064"/>
                </a:cubicBezTo>
                <a:cubicBezTo>
                  <a:pt x="6646" y="9082"/>
                  <a:pt x="7754" y="3927"/>
                  <a:pt x="7754" y="3436"/>
                </a:cubicBezTo>
                <a:cubicBezTo>
                  <a:pt x="7754" y="3191"/>
                  <a:pt x="7754" y="2455"/>
                  <a:pt x="7754" y="2455"/>
                </a:cubicBezTo>
                <a:lnTo>
                  <a:pt x="8862" y="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4" name="Google Shape;594;g16085296a3b_0_5"/>
          <p:cNvGrpSpPr/>
          <p:nvPr/>
        </p:nvGrpSpPr>
        <p:grpSpPr>
          <a:xfrm>
            <a:off x="6278598" y="1347861"/>
            <a:ext cx="798600" cy="798600"/>
            <a:chOff x="-1" y="-1"/>
            <a:chExt cx="798600" cy="798600"/>
          </a:xfrm>
        </p:grpSpPr>
        <p:sp>
          <p:nvSpPr>
            <p:cNvPr id="595" name="Google Shape;595;g16085296a3b_0_5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6" name="Google Shape;596;g16085296a3b_0_5"/>
            <p:cNvGrpSpPr/>
            <p:nvPr/>
          </p:nvGrpSpPr>
          <p:grpSpPr>
            <a:xfrm>
              <a:off x="176213" y="237986"/>
              <a:ext cx="446012" cy="373350"/>
              <a:chOff x="0" y="-139"/>
              <a:chExt cx="446012" cy="373350"/>
            </a:xfrm>
          </p:grpSpPr>
          <p:cxnSp>
            <p:nvCxnSpPr>
              <p:cNvPr id="597" name="Google Shape;597;g16085296a3b_0_5"/>
              <p:cNvCxnSpPr/>
              <p:nvPr/>
            </p:nvCxnSpPr>
            <p:spPr>
              <a:xfrm>
                <a:off x="0" y="201611"/>
                <a:ext cx="227100" cy="1716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g16085296a3b_0_5"/>
              <p:cNvCxnSpPr/>
              <p:nvPr/>
            </p:nvCxnSpPr>
            <p:spPr>
              <a:xfrm flipH="1" rot="10800000">
                <a:off x="227012" y="-139"/>
                <a:ext cx="219000" cy="3732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99" name="Google Shape;599;g16085296a3b_0_5"/>
          <p:cNvGrpSpPr/>
          <p:nvPr/>
        </p:nvGrpSpPr>
        <p:grpSpPr>
          <a:xfrm>
            <a:off x="6278598" y="2955998"/>
            <a:ext cx="798600" cy="798600"/>
            <a:chOff x="-1" y="-1"/>
            <a:chExt cx="798600" cy="798600"/>
          </a:xfrm>
        </p:grpSpPr>
        <p:sp>
          <p:nvSpPr>
            <p:cNvPr id="600" name="Google Shape;600;g16085296a3b_0_5"/>
            <p:cNvSpPr/>
            <p:nvPr/>
          </p:nvSpPr>
          <p:spPr>
            <a:xfrm>
              <a:off x="-1" y="-1"/>
              <a:ext cx="798600" cy="798600"/>
            </a:xfrm>
            <a:prstGeom prst="ellipse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1" name="Google Shape;601;g16085296a3b_0_5"/>
            <p:cNvGrpSpPr/>
            <p:nvPr/>
          </p:nvGrpSpPr>
          <p:grpSpPr>
            <a:xfrm>
              <a:off x="176213" y="215851"/>
              <a:ext cx="446012" cy="374762"/>
              <a:chOff x="0" y="-49"/>
              <a:chExt cx="446012" cy="374762"/>
            </a:xfrm>
          </p:grpSpPr>
          <p:cxnSp>
            <p:nvCxnSpPr>
              <p:cNvPr id="602" name="Google Shape;602;g16085296a3b_0_5"/>
              <p:cNvCxnSpPr/>
              <p:nvPr/>
            </p:nvCxnSpPr>
            <p:spPr>
              <a:xfrm>
                <a:off x="0" y="201613"/>
                <a:ext cx="227100" cy="1731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g16085296a3b_0_5"/>
              <p:cNvCxnSpPr/>
              <p:nvPr/>
            </p:nvCxnSpPr>
            <p:spPr>
              <a:xfrm flipH="1" rot="10800000">
                <a:off x="227012" y="-49"/>
                <a:ext cx="219000" cy="374700"/>
              </a:xfrm>
              <a:prstGeom prst="straightConnector1">
                <a:avLst/>
              </a:prstGeom>
              <a:noFill/>
              <a:ln cap="rnd" cmpd="sng" w="7937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04" name="Google Shape;604;g16085296a3b_0_5"/>
          <p:cNvGrpSpPr/>
          <p:nvPr/>
        </p:nvGrpSpPr>
        <p:grpSpPr>
          <a:xfrm>
            <a:off x="7349849" y="1345763"/>
            <a:ext cx="4348200" cy="1054000"/>
            <a:chOff x="5" y="0"/>
            <a:chExt cx="4348200" cy="1054000"/>
          </a:xfrm>
        </p:grpSpPr>
        <p:sp>
          <p:nvSpPr>
            <p:cNvPr id="605" name="Google Shape;605;g16085296a3b_0_5"/>
            <p:cNvSpPr txBox="1"/>
            <p:nvPr/>
          </p:nvSpPr>
          <p:spPr>
            <a:xfrm>
              <a:off x="5" y="0"/>
              <a:ext cx="4348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Consumption power</a:t>
              </a:r>
              <a:endParaRPr/>
            </a:p>
          </p:txBody>
        </p:sp>
        <p:sp>
          <p:nvSpPr>
            <p:cNvPr id="606" name="Google Shape;606;g16085296a3b_0_5"/>
            <p:cNvSpPr txBox="1"/>
            <p:nvPr/>
          </p:nvSpPr>
          <p:spPr>
            <a:xfrm>
              <a:off x="233250" y="684700"/>
              <a:ext cx="375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g16085296a3b_0_5"/>
          <p:cNvGrpSpPr/>
          <p:nvPr/>
        </p:nvGrpSpPr>
        <p:grpSpPr>
          <a:xfrm>
            <a:off x="7426044" y="2728975"/>
            <a:ext cx="4221615" cy="1314199"/>
            <a:chOff x="0" y="-12"/>
            <a:chExt cx="4221615" cy="1314199"/>
          </a:xfrm>
        </p:grpSpPr>
        <p:sp>
          <p:nvSpPr>
            <p:cNvPr id="608" name="Google Shape;608;g16085296a3b_0_5"/>
            <p:cNvSpPr txBox="1"/>
            <p:nvPr/>
          </p:nvSpPr>
          <p:spPr>
            <a:xfrm>
              <a:off x="15" y="-12"/>
              <a:ext cx="4221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rgbClr val="3B3838"/>
                  </a:solidFill>
                  <a:latin typeface="Calibri"/>
                  <a:ea typeface="Calibri"/>
                  <a:cs typeface="Calibri"/>
                  <a:sym typeface="Calibri"/>
                </a:rPr>
                <a:t>Product Tier</a:t>
              </a:r>
              <a:endParaRPr/>
            </a:p>
          </p:txBody>
        </p:sp>
        <p:sp>
          <p:nvSpPr>
            <p:cNvPr id="609" name="Google Shape;609;g16085296a3b_0_5"/>
            <p:cNvSpPr txBox="1"/>
            <p:nvPr/>
          </p:nvSpPr>
          <p:spPr>
            <a:xfrm>
              <a:off x="0" y="575287"/>
              <a:ext cx="3755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rPr lang="en-US" sz="2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High-end</a:t>
              </a:r>
              <a:endParaRPr sz="2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Calibri"/>
                <a:buNone/>
              </a:pPr>
              <a:r>
                <a:rPr lang="en-US" sz="2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Normal Class</a:t>
              </a:r>
              <a:endParaRPr sz="2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g16085296a3b_0_5"/>
          <p:cNvSpPr txBox="1"/>
          <p:nvPr/>
        </p:nvSpPr>
        <p:spPr>
          <a:xfrm>
            <a:off x="301307" y="-12"/>
            <a:ext cx="905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000"/>
              <a:buFont typeface="Arial Black"/>
              <a:buNone/>
            </a:pPr>
            <a:r>
              <a:rPr b="0" i="0" lang="en-US" sz="40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DATA PROCESSING &amp; ANALYSIS</a:t>
            </a:r>
            <a:endParaRPr/>
          </a:p>
        </p:txBody>
      </p:sp>
      <p:sp>
        <p:nvSpPr>
          <p:cNvPr id="611" name="Google Shape;611;g16085296a3b_0_5"/>
          <p:cNvSpPr txBox="1"/>
          <p:nvPr/>
        </p:nvSpPr>
        <p:spPr>
          <a:xfrm>
            <a:off x="216001" y="566650"/>
            <a:ext cx="15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Table.D203b</a:t>
            </a:r>
            <a:endParaRPr sz="2000"/>
          </a:p>
        </p:txBody>
      </p:sp>
      <p:pic>
        <p:nvPicPr>
          <p:cNvPr id="612" name="Google Shape;612;g16085296a3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325"/>
            <a:ext cx="6101268" cy="5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6085296a3b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275" y="5624525"/>
            <a:ext cx="7987527" cy="11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6085296a3b_0_5"/>
          <p:cNvSpPr txBox="1"/>
          <p:nvPr/>
        </p:nvSpPr>
        <p:spPr>
          <a:xfrm>
            <a:off x="5939350" y="5039525"/>
            <a:ext cx="465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Bar chart </a:t>
            </a:r>
            <a:r>
              <a:rPr lang="en-US" sz="2600"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( Pandas )</a:t>
            </a:r>
            <a:endParaRPr sz="2600"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7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7"/>
          <p:cNvSpPr txBox="1"/>
          <p:nvPr/>
        </p:nvSpPr>
        <p:spPr>
          <a:xfrm>
            <a:off x="266375" y="228600"/>
            <a:ext cx="3976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/>
          </a:p>
        </p:txBody>
      </p:sp>
      <p:sp>
        <p:nvSpPr>
          <p:cNvPr id="621" name="Google Shape;621;p17"/>
          <p:cNvSpPr txBox="1"/>
          <p:nvPr/>
        </p:nvSpPr>
        <p:spPr>
          <a:xfrm>
            <a:off x="301307" y="823912"/>
            <a:ext cx="5545620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can see the following by the data</a:t>
            </a:r>
            <a:endParaRPr/>
          </a:p>
        </p:txBody>
      </p:sp>
      <p:grpSp>
        <p:nvGrpSpPr>
          <p:cNvPr id="622" name="Google Shape;622;p17"/>
          <p:cNvGrpSpPr/>
          <p:nvPr/>
        </p:nvGrpSpPr>
        <p:grpSpPr>
          <a:xfrm>
            <a:off x="666007" y="2900312"/>
            <a:ext cx="1269900" cy="1795362"/>
            <a:chOff x="0" y="0"/>
            <a:chExt cx="1269900" cy="1795362"/>
          </a:xfrm>
        </p:grpSpPr>
        <p:sp>
          <p:nvSpPr>
            <p:cNvPr id="623" name="Google Shape;623;p17"/>
            <p:cNvSpPr/>
            <p:nvPr/>
          </p:nvSpPr>
          <p:spPr>
            <a:xfrm>
              <a:off x="7792" y="0"/>
              <a:ext cx="572778" cy="591948"/>
            </a:xfrm>
            <a:custGeom>
              <a:rect b="b" l="l" r="r" t="t"/>
              <a:pathLst>
                <a:path extrusionOk="0" h="21600" w="21600">
                  <a:moveTo>
                    <a:pt x="10921" y="0"/>
                  </a:moveTo>
                  <a:cubicBezTo>
                    <a:pt x="9708" y="0"/>
                    <a:pt x="8494" y="1174"/>
                    <a:pt x="8494" y="2583"/>
                  </a:cubicBezTo>
                  <a:cubicBezTo>
                    <a:pt x="8494" y="3757"/>
                    <a:pt x="9708" y="4930"/>
                    <a:pt x="10921" y="4930"/>
                  </a:cubicBezTo>
                  <a:cubicBezTo>
                    <a:pt x="12378" y="4930"/>
                    <a:pt x="13591" y="3757"/>
                    <a:pt x="13591" y="2583"/>
                  </a:cubicBezTo>
                  <a:cubicBezTo>
                    <a:pt x="13591" y="1174"/>
                    <a:pt x="12378" y="0"/>
                    <a:pt x="10921" y="0"/>
                  </a:cubicBezTo>
                  <a:close/>
                  <a:moveTo>
                    <a:pt x="16989" y="2348"/>
                  </a:moveTo>
                  <a:cubicBezTo>
                    <a:pt x="15775" y="2348"/>
                    <a:pt x="14804" y="3287"/>
                    <a:pt x="14804" y="4226"/>
                  </a:cubicBezTo>
                  <a:cubicBezTo>
                    <a:pt x="14804" y="5400"/>
                    <a:pt x="15775" y="6339"/>
                    <a:pt x="16989" y="6339"/>
                  </a:cubicBezTo>
                  <a:cubicBezTo>
                    <a:pt x="17960" y="6339"/>
                    <a:pt x="18930" y="5400"/>
                    <a:pt x="18930" y="4226"/>
                  </a:cubicBezTo>
                  <a:cubicBezTo>
                    <a:pt x="18930" y="3287"/>
                    <a:pt x="17960" y="2348"/>
                    <a:pt x="16989" y="2348"/>
                  </a:cubicBezTo>
                  <a:close/>
                  <a:moveTo>
                    <a:pt x="7281" y="12209"/>
                  </a:moveTo>
                  <a:cubicBezTo>
                    <a:pt x="7281" y="12913"/>
                    <a:pt x="7281" y="12913"/>
                    <a:pt x="7281" y="12913"/>
                  </a:cubicBezTo>
                  <a:cubicBezTo>
                    <a:pt x="7281" y="12913"/>
                    <a:pt x="7281" y="12913"/>
                    <a:pt x="7281" y="12913"/>
                  </a:cubicBezTo>
                  <a:cubicBezTo>
                    <a:pt x="7766" y="19957"/>
                    <a:pt x="7766" y="19957"/>
                    <a:pt x="7766" y="19957"/>
                  </a:cubicBezTo>
                  <a:cubicBezTo>
                    <a:pt x="5825" y="19957"/>
                    <a:pt x="5825" y="19957"/>
                    <a:pt x="5825" y="19957"/>
                  </a:cubicBezTo>
                  <a:cubicBezTo>
                    <a:pt x="5339" y="13852"/>
                    <a:pt x="5339" y="13852"/>
                    <a:pt x="5339" y="13852"/>
                  </a:cubicBezTo>
                  <a:cubicBezTo>
                    <a:pt x="4611" y="13852"/>
                    <a:pt x="4611" y="13852"/>
                    <a:pt x="4611" y="13852"/>
                  </a:cubicBezTo>
                  <a:cubicBezTo>
                    <a:pt x="4126" y="19957"/>
                    <a:pt x="4126" y="19957"/>
                    <a:pt x="4126" y="19957"/>
                  </a:cubicBezTo>
                  <a:cubicBezTo>
                    <a:pt x="2427" y="19957"/>
                    <a:pt x="2427" y="19957"/>
                    <a:pt x="2427" y="19957"/>
                  </a:cubicBezTo>
                  <a:cubicBezTo>
                    <a:pt x="2670" y="12913"/>
                    <a:pt x="2670" y="12913"/>
                    <a:pt x="2670" y="12913"/>
                  </a:cubicBezTo>
                  <a:cubicBezTo>
                    <a:pt x="2427" y="10096"/>
                    <a:pt x="2427" y="10096"/>
                    <a:pt x="2427" y="10096"/>
                  </a:cubicBezTo>
                  <a:cubicBezTo>
                    <a:pt x="971" y="12443"/>
                    <a:pt x="971" y="12443"/>
                    <a:pt x="971" y="12443"/>
                  </a:cubicBezTo>
                  <a:cubicBezTo>
                    <a:pt x="0" y="11739"/>
                    <a:pt x="0" y="11739"/>
                    <a:pt x="0" y="11739"/>
                  </a:cubicBezTo>
                  <a:cubicBezTo>
                    <a:pt x="2427" y="6574"/>
                    <a:pt x="2427" y="6574"/>
                    <a:pt x="2427" y="6574"/>
                  </a:cubicBezTo>
                  <a:cubicBezTo>
                    <a:pt x="3883" y="6574"/>
                    <a:pt x="3883" y="6574"/>
                    <a:pt x="3883" y="6574"/>
                  </a:cubicBezTo>
                  <a:cubicBezTo>
                    <a:pt x="5097" y="8217"/>
                    <a:pt x="5097" y="8217"/>
                    <a:pt x="5097" y="8217"/>
                  </a:cubicBezTo>
                  <a:cubicBezTo>
                    <a:pt x="6310" y="6574"/>
                    <a:pt x="6310" y="6574"/>
                    <a:pt x="6310" y="6574"/>
                  </a:cubicBezTo>
                  <a:cubicBezTo>
                    <a:pt x="7524" y="6574"/>
                    <a:pt x="7524" y="6574"/>
                    <a:pt x="7524" y="6574"/>
                  </a:cubicBezTo>
                  <a:cubicBezTo>
                    <a:pt x="8009" y="5635"/>
                    <a:pt x="8009" y="5635"/>
                    <a:pt x="8009" y="5635"/>
                  </a:cubicBezTo>
                  <a:cubicBezTo>
                    <a:pt x="10679" y="5635"/>
                    <a:pt x="10679" y="5635"/>
                    <a:pt x="10679" y="5635"/>
                  </a:cubicBezTo>
                  <a:cubicBezTo>
                    <a:pt x="10436" y="5870"/>
                    <a:pt x="10436" y="5870"/>
                    <a:pt x="10436" y="5870"/>
                  </a:cubicBezTo>
                  <a:cubicBezTo>
                    <a:pt x="10679" y="6339"/>
                    <a:pt x="10679" y="6339"/>
                    <a:pt x="10679" y="6339"/>
                  </a:cubicBezTo>
                  <a:cubicBezTo>
                    <a:pt x="9951" y="10330"/>
                    <a:pt x="9951" y="10330"/>
                    <a:pt x="9951" y="1033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1892" y="10330"/>
                    <a:pt x="11892" y="10330"/>
                    <a:pt x="11892" y="10330"/>
                  </a:cubicBezTo>
                  <a:cubicBezTo>
                    <a:pt x="11407" y="6339"/>
                    <a:pt x="11407" y="6339"/>
                    <a:pt x="11407" y="6339"/>
                  </a:cubicBezTo>
                  <a:cubicBezTo>
                    <a:pt x="11649" y="5870"/>
                    <a:pt x="11649" y="5870"/>
                    <a:pt x="11649" y="5870"/>
                  </a:cubicBezTo>
                  <a:cubicBezTo>
                    <a:pt x="11407" y="5635"/>
                    <a:pt x="11407" y="5635"/>
                    <a:pt x="11407" y="5635"/>
                  </a:cubicBezTo>
                  <a:cubicBezTo>
                    <a:pt x="14076" y="5635"/>
                    <a:pt x="14076" y="5635"/>
                    <a:pt x="14076" y="5635"/>
                  </a:cubicBezTo>
                  <a:cubicBezTo>
                    <a:pt x="14319" y="6574"/>
                    <a:pt x="14319" y="6574"/>
                    <a:pt x="14319" y="6574"/>
                  </a:cubicBezTo>
                  <a:cubicBezTo>
                    <a:pt x="15533" y="6574"/>
                    <a:pt x="15533" y="6574"/>
                    <a:pt x="15533" y="6574"/>
                  </a:cubicBezTo>
                  <a:cubicBezTo>
                    <a:pt x="16989" y="8217"/>
                    <a:pt x="16989" y="8217"/>
                    <a:pt x="16989" y="8217"/>
                  </a:cubicBezTo>
                  <a:cubicBezTo>
                    <a:pt x="18202" y="6574"/>
                    <a:pt x="18202" y="6574"/>
                    <a:pt x="18202" y="6574"/>
                  </a:cubicBezTo>
                  <a:cubicBezTo>
                    <a:pt x="19416" y="6574"/>
                    <a:pt x="19416" y="6574"/>
                    <a:pt x="19416" y="6574"/>
                  </a:cubicBezTo>
                  <a:cubicBezTo>
                    <a:pt x="21600" y="11270"/>
                    <a:pt x="21600" y="11270"/>
                    <a:pt x="21600" y="11270"/>
                  </a:cubicBezTo>
                  <a:cubicBezTo>
                    <a:pt x="20629" y="11974"/>
                    <a:pt x="20629" y="11974"/>
                    <a:pt x="20629" y="11974"/>
                  </a:cubicBezTo>
                  <a:cubicBezTo>
                    <a:pt x="19173" y="9626"/>
                    <a:pt x="19173" y="9626"/>
                    <a:pt x="19173" y="9626"/>
                  </a:cubicBezTo>
                  <a:cubicBezTo>
                    <a:pt x="19173" y="12913"/>
                    <a:pt x="19173" y="12913"/>
                    <a:pt x="19173" y="12913"/>
                  </a:cubicBezTo>
                  <a:cubicBezTo>
                    <a:pt x="19173" y="12913"/>
                    <a:pt x="19173" y="12913"/>
                    <a:pt x="19173" y="12913"/>
                  </a:cubicBezTo>
                  <a:cubicBezTo>
                    <a:pt x="19416" y="19957"/>
                    <a:pt x="19416" y="19957"/>
                    <a:pt x="19416" y="19957"/>
                  </a:cubicBezTo>
                  <a:cubicBezTo>
                    <a:pt x="17474" y="19957"/>
                    <a:pt x="17474" y="19957"/>
                    <a:pt x="17474" y="19957"/>
                  </a:cubicBezTo>
                  <a:cubicBezTo>
                    <a:pt x="17231" y="13852"/>
                    <a:pt x="17231" y="13852"/>
                    <a:pt x="17231" y="13852"/>
                  </a:cubicBezTo>
                  <a:cubicBezTo>
                    <a:pt x="16503" y="13852"/>
                    <a:pt x="16503" y="13852"/>
                    <a:pt x="16503" y="13852"/>
                  </a:cubicBezTo>
                  <a:cubicBezTo>
                    <a:pt x="16018" y="19957"/>
                    <a:pt x="16018" y="19957"/>
                    <a:pt x="16018" y="19957"/>
                  </a:cubicBezTo>
                  <a:cubicBezTo>
                    <a:pt x="14319" y="19957"/>
                    <a:pt x="14319" y="19957"/>
                    <a:pt x="14319" y="19957"/>
                  </a:cubicBezTo>
                  <a:cubicBezTo>
                    <a:pt x="14562" y="12913"/>
                    <a:pt x="14562" y="12913"/>
                    <a:pt x="14562" y="12913"/>
                  </a:cubicBezTo>
                  <a:cubicBezTo>
                    <a:pt x="14562" y="12443"/>
                    <a:pt x="14562" y="12443"/>
                    <a:pt x="14562" y="12443"/>
                  </a:cubicBezTo>
                  <a:cubicBezTo>
                    <a:pt x="13834" y="12913"/>
                    <a:pt x="13834" y="12913"/>
                    <a:pt x="13834" y="12913"/>
                  </a:cubicBezTo>
                  <a:cubicBezTo>
                    <a:pt x="14076" y="21600"/>
                    <a:pt x="14076" y="21600"/>
                    <a:pt x="14076" y="21600"/>
                  </a:cubicBezTo>
                  <a:cubicBezTo>
                    <a:pt x="11892" y="21600"/>
                    <a:pt x="11892" y="21600"/>
                    <a:pt x="11892" y="21600"/>
                  </a:cubicBezTo>
                  <a:cubicBezTo>
                    <a:pt x="11407" y="14322"/>
                    <a:pt x="11407" y="14322"/>
                    <a:pt x="11407" y="14322"/>
                  </a:cubicBezTo>
                  <a:cubicBezTo>
                    <a:pt x="10436" y="14322"/>
                    <a:pt x="10436" y="14322"/>
                    <a:pt x="10436" y="14322"/>
                  </a:cubicBezTo>
                  <a:cubicBezTo>
                    <a:pt x="10193" y="21600"/>
                    <a:pt x="10193" y="21600"/>
                    <a:pt x="10193" y="21600"/>
                  </a:cubicBezTo>
                  <a:cubicBezTo>
                    <a:pt x="7766" y="21600"/>
                    <a:pt x="7766" y="21600"/>
                    <a:pt x="7766" y="21600"/>
                  </a:cubicBezTo>
                  <a:cubicBezTo>
                    <a:pt x="8252" y="12913"/>
                    <a:pt x="8252" y="12913"/>
                    <a:pt x="8252" y="12913"/>
                  </a:cubicBezTo>
                  <a:cubicBezTo>
                    <a:pt x="7281" y="12209"/>
                    <a:pt x="7281" y="12209"/>
                    <a:pt x="7281" y="12209"/>
                  </a:cubicBezTo>
                  <a:close/>
                  <a:moveTo>
                    <a:pt x="5097" y="2348"/>
                  </a:moveTo>
                  <a:cubicBezTo>
                    <a:pt x="3883" y="2348"/>
                    <a:pt x="3155" y="3287"/>
                    <a:pt x="3155" y="4226"/>
                  </a:cubicBezTo>
                  <a:cubicBezTo>
                    <a:pt x="3155" y="5400"/>
                    <a:pt x="3883" y="6339"/>
                    <a:pt x="5097" y="6339"/>
                  </a:cubicBezTo>
                  <a:cubicBezTo>
                    <a:pt x="6067" y="6339"/>
                    <a:pt x="7038" y="5400"/>
                    <a:pt x="7038" y="4226"/>
                  </a:cubicBezTo>
                  <a:cubicBezTo>
                    <a:pt x="7038" y="3287"/>
                    <a:pt x="6067" y="2348"/>
                    <a:pt x="5097" y="2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4" name="Google Shape;624;p17"/>
            <p:cNvCxnSpPr/>
            <p:nvPr/>
          </p:nvCxnSpPr>
          <p:spPr>
            <a:xfrm>
              <a:off x="0" y="52546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625" name="Google Shape;625;p17"/>
          <p:cNvGrpSpPr/>
          <p:nvPr/>
        </p:nvGrpSpPr>
        <p:grpSpPr>
          <a:xfrm>
            <a:off x="602970" y="1771925"/>
            <a:ext cx="1269900" cy="1758850"/>
            <a:chOff x="0" y="0"/>
            <a:chExt cx="1269900" cy="1758850"/>
          </a:xfrm>
        </p:grpSpPr>
        <p:sp>
          <p:nvSpPr>
            <p:cNvPr id="626" name="Google Shape;626;p17"/>
            <p:cNvSpPr/>
            <p:nvPr/>
          </p:nvSpPr>
          <p:spPr>
            <a:xfrm>
              <a:off x="17367" y="0"/>
              <a:ext cx="621756" cy="575694"/>
            </a:xfrm>
            <a:custGeom>
              <a:rect b="b" l="l" r="r" t="t"/>
              <a:pathLst>
                <a:path extrusionOk="0" h="21600" w="21600">
                  <a:moveTo>
                    <a:pt x="4008" y="0"/>
                  </a:moveTo>
                  <a:cubicBezTo>
                    <a:pt x="2672" y="0"/>
                    <a:pt x="1781" y="949"/>
                    <a:pt x="1781" y="2374"/>
                  </a:cubicBezTo>
                  <a:cubicBezTo>
                    <a:pt x="1781" y="3798"/>
                    <a:pt x="2672" y="4747"/>
                    <a:pt x="4008" y="4747"/>
                  </a:cubicBezTo>
                  <a:cubicBezTo>
                    <a:pt x="5344" y="4747"/>
                    <a:pt x="6235" y="3798"/>
                    <a:pt x="6235" y="2374"/>
                  </a:cubicBezTo>
                  <a:cubicBezTo>
                    <a:pt x="6235" y="949"/>
                    <a:pt x="5344" y="0"/>
                    <a:pt x="4008" y="0"/>
                  </a:cubicBezTo>
                  <a:close/>
                  <a:moveTo>
                    <a:pt x="9130" y="10681"/>
                  </a:moveTo>
                  <a:cubicBezTo>
                    <a:pt x="11134" y="9969"/>
                    <a:pt x="11134" y="9969"/>
                    <a:pt x="11134" y="9969"/>
                  </a:cubicBezTo>
                  <a:cubicBezTo>
                    <a:pt x="11357" y="9732"/>
                    <a:pt x="11357" y="9732"/>
                    <a:pt x="11357" y="9732"/>
                  </a:cubicBezTo>
                  <a:cubicBezTo>
                    <a:pt x="11579" y="9969"/>
                    <a:pt x="11579" y="9969"/>
                    <a:pt x="11579" y="9969"/>
                  </a:cubicBezTo>
                  <a:cubicBezTo>
                    <a:pt x="13138" y="10919"/>
                    <a:pt x="13138" y="10919"/>
                    <a:pt x="13138" y="10919"/>
                  </a:cubicBezTo>
                  <a:cubicBezTo>
                    <a:pt x="14474" y="6884"/>
                    <a:pt x="14474" y="6884"/>
                    <a:pt x="14474" y="6884"/>
                  </a:cubicBezTo>
                  <a:cubicBezTo>
                    <a:pt x="14697" y="6409"/>
                    <a:pt x="14697" y="6409"/>
                    <a:pt x="14697" y="6409"/>
                  </a:cubicBezTo>
                  <a:cubicBezTo>
                    <a:pt x="14920" y="6884"/>
                    <a:pt x="14920" y="6884"/>
                    <a:pt x="14920" y="6884"/>
                  </a:cubicBezTo>
                  <a:cubicBezTo>
                    <a:pt x="16256" y="8070"/>
                    <a:pt x="16256" y="8070"/>
                    <a:pt x="16256" y="8070"/>
                  </a:cubicBezTo>
                  <a:cubicBezTo>
                    <a:pt x="18037" y="4985"/>
                    <a:pt x="18037" y="4985"/>
                    <a:pt x="18037" y="4985"/>
                  </a:cubicBezTo>
                  <a:cubicBezTo>
                    <a:pt x="18482" y="5459"/>
                    <a:pt x="18482" y="5459"/>
                    <a:pt x="18482" y="5459"/>
                  </a:cubicBezTo>
                  <a:cubicBezTo>
                    <a:pt x="16701" y="9020"/>
                    <a:pt x="16701" y="9020"/>
                    <a:pt x="16701" y="9020"/>
                  </a:cubicBezTo>
                  <a:cubicBezTo>
                    <a:pt x="16256" y="9495"/>
                    <a:pt x="16256" y="9495"/>
                    <a:pt x="16256" y="9495"/>
                  </a:cubicBezTo>
                  <a:cubicBezTo>
                    <a:pt x="16033" y="9020"/>
                    <a:pt x="16033" y="9020"/>
                    <a:pt x="16033" y="9020"/>
                  </a:cubicBezTo>
                  <a:cubicBezTo>
                    <a:pt x="14920" y="7833"/>
                    <a:pt x="14920" y="7833"/>
                    <a:pt x="14920" y="7833"/>
                  </a:cubicBezTo>
                  <a:cubicBezTo>
                    <a:pt x="13584" y="11631"/>
                    <a:pt x="13584" y="11631"/>
                    <a:pt x="13584" y="11631"/>
                  </a:cubicBezTo>
                  <a:cubicBezTo>
                    <a:pt x="13584" y="12105"/>
                    <a:pt x="13584" y="12105"/>
                    <a:pt x="13584" y="12105"/>
                  </a:cubicBezTo>
                  <a:cubicBezTo>
                    <a:pt x="13138" y="11868"/>
                    <a:pt x="13138" y="11868"/>
                    <a:pt x="13138" y="11868"/>
                  </a:cubicBezTo>
                  <a:cubicBezTo>
                    <a:pt x="11357" y="10681"/>
                    <a:pt x="11357" y="10681"/>
                    <a:pt x="11357" y="10681"/>
                  </a:cubicBezTo>
                  <a:cubicBezTo>
                    <a:pt x="9353" y="11393"/>
                    <a:pt x="9353" y="11393"/>
                    <a:pt x="9353" y="11393"/>
                  </a:cubicBezTo>
                  <a:cubicBezTo>
                    <a:pt x="9130" y="10681"/>
                    <a:pt x="9130" y="10681"/>
                    <a:pt x="9130" y="10681"/>
                  </a:cubicBezTo>
                  <a:close/>
                  <a:moveTo>
                    <a:pt x="9575" y="20413"/>
                  </a:moveTo>
                  <a:cubicBezTo>
                    <a:pt x="16478" y="20413"/>
                    <a:pt x="16478" y="20413"/>
                    <a:pt x="16478" y="20413"/>
                  </a:cubicBezTo>
                  <a:cubicBezTo>
                    <a:pt x="16478" y="21600"/>
                    <a:pt x="16478" y="21600"/>
                    <a:pt x="16478" y="21600"/>
                  </a:cubicBezTo>
                  <a:cubicBezTo>
                    <a:pt x="9575" y="21600"/>
                    <a:pt x="9575" y="21600"/>
                    <a:pt x="9575" y="21600"/>
                  </a:cubicBezTo>
                  <a:cubicBezTo>
                    <a:pt x="9575" y="20413"/>
                    <a:pt x="9575" y="20413"/>
                    <a:pt x="9575" y="20413"/>
                  </a:cubicBezTo>
                  <a:close/>
                  <a:moveTo>
                    <a:pt x="14029" y="16141"/>
                  </a:moveTo>
                  <a:cubicBezTo>
                    <a:pt x="20709" y="16141"/>
                    <a:pt x="20709" y="16141"/>
                    <a:pt x="20709" y="16141"/>
                  </a:cubicBezTo>
                  <a:cubicBezTo>
                    <a:pt x="21600" y="16141"/>
                    <a:pt x="21600" y="16141"/>
                    <a:pt x="21600" y="16141"/>
                  </a:cubicBezTo>
                  <a:cubicBezTo>
                    <a:pt x="21600" y="15191"/>
                    <a:pt x="21600" y="15191"/>
                    <a:pt x="21600" y="15191"/>
                  </a:cubicBezTo>
                  <a:cubicBezTo>
                    <a:pt x="21600" y="1424"/>
                    <a:pt x="21600" y="1424"/>
                    <a:pt x="21600" y="1424"/>
                  </a:cubicBezTo>
                  <a:cubicBezTo>
                    <a:pt x="21600" y="712"/>
                    <a:pt x="21600" y="712"/>
                    <a:pt x="21600" y="712"/>
                  </a:cubicBezTo>
                  <a:cubicBezTo>
                    <a:pt x="20709" y="712"/>
                    <a:pt x="20709" y="712"/>
                    <a:pt x="20709" y="712"/>
                  </a:cubicBezTo>
                  <a:cubicBezTo>
                    <a:pt x="7571" y="712"/>
                    <a:pt x="7571" y="712"/>
                    <a:pt x="7571" y="712"/>
                  </a:cubicBezTo>
                  <a:cubicBezTo>
                    <a:pt x="7571" y="2136"/>
                    <a:pt x="7571" y="2136"/>
                    <a:pt x="7571" y="2136"/>
                  </a:cubicBezTo>
                  <a:cubicBezTo>
                    <a:pt x="20041" y="2136"/>
                    <a:pt x="20041" y="2136"/>
                    <a:pt x="20041" y="2136"/>
                  </a:cubicBezTo>
                  <a:cubicBezTo>
                    <a:pt x="20041" y="14479"/>
                    <a:pt x="20041" y="14479"/>
                    <a:pt x="20041" y="14479"/>
                  </a:cubicBezTo>
                  <a:cubicBezTo>
                    <a:pt x="8016" y="14479"/>
                    <a:pt x="8016" y="14479"/>
                    <a:pt x="8016" y="14479"/>
                  </a:cubicBezTo>
                  <a:cubicBezTo>
                    <a:pt x="8016" y="16141"/>
                    <a:pt x="8016" y="16141"/>
                    <a:pt x="8016" y="16141"/>
                  </a:cubicBezTo>
                  <a:cubicBezTo>
                    <a:pt x="12025" y="16141"/>
                    <a:pt x="12025" y="16141"/>
                    <a:pt x="12025" y="16141"/>
                  </a:cubicBezTo>
                  <a:cubicBezTo>
                    <a:pt x="12025" y="19938"/>
                    <a:pt x="12025" y="19938"/>
                    <a:pt x="12025" y="19938"/>
                  </a:cubicBezTo>
                  <a:cubicBezTo>
                    <a:pt x="14029" y="19938"/>
                    <a:pt x="14029" y="19938"/>
                    <a:pt x="14029" y="19938"/>
                  </a:cubicBezTo>
                  <a:cubicBezTo>
                    <a:pt x="14029" y="16141"/>
                    <a:pt x="14029" y="16141"/>
                    <a:pt x="14029" y="16141"/>
                  </a:cubicBezTo>
                  <a:close/>
                  <a:moveTo>
                    <a:pt x="0" y="11868"/>
                  </a:moveTo>
                  <a:cubicBezTo>
                    <a:pt x="1559" y="13055"/>
                    <a:pt x="1559" y="13055"/>
                    <a:pt x="1559" y="13055"/>
                  </a:cubicBezTo>
                  <a:cubicBezTo>
                    <a:pt x="1113" y="21600"/>
                    <a:pt x="1113" y="21600"/>
                    <a:pt x="1113" y="21600"/>
                  </a:cubicBezTo>
                  <a:cubicBezTo>
                    <a:pt x="3118" y="21600"/>
                    <a:pt x="3118" y="21600"/>
                    <a:pt x="3118" y="21600"/>
                  </a:cubicBezTo>
                  <a:cubicBezTo>
                    <a:pt x="3563" y="14242"/>
                    <a:pt x="3563" y="14242"/>
                    <a:pt x="3563" y="14242"/>
                  </a:cubicBezTo>
                  <a:cubicBezTo>
                    <a:pt x="4454" y="14242"/>
                    <a:pt x="4454" y="14242"/>
                    <a:pt x="4454" y="14242"/>
                  </a:cubicBezTo>
                  <a:cubicBezTo>
                    <a:pt x="4899" y="21600"/>
                    <a:pt x="4899" y="21600"/>
                    <a:pt x="4899" y="21600"/>
                  </a:cubicBezTo>
                  <a:cubicBezTo>
                    <a:pt x="6903" y="21600"/>
                    <a:pt x="6903" y="21600"/>
                    <a:pt x="6903" y="21600"/>
                  </a:cubicBezTo>
                  <a:cubicBezTo>
                    <a:pt x="6458" y="13055"/>
                    <a:pt x="6458" y="13055"/>
                    <a:pt x="6458" y="13055"/>
                  </a:cubicBezTo>
                  <a:cubicBezTo>
                    <a:pt x="6235" y="7833"/>
                    <a:pt x="6235" y="7833"/>
                    <a:pt x="6235" y="7833"/>
                  </a:cubicBezTo>
                  <a:cubicBezTo>
                    <a:pt x="11134" y="7596"/>
                    <a:pt x="11134" y="7596"/>
                    <a:pt x="11134" y="7596"/>
                  </a:cubicBezTo>
                  <a:cubicBezTo>
                    <a:pt x="12247" y="5697"/>
                    <a:pt x="12247" y="5697"/>
                    <a:pt x="12247" y="5697"/>
                  </a:cubicBezTo>
                  <a:cubicBezTo>
                    <a:pt x="6680" y="5459"/>
                    <a:pt x="6680" y="5459"/>
                    <a:pt x="6680" y="5459"/>
                  </a:cubicBezTo>
                  <a:cubicBezTo>
                    <a:pt x="4454" y="5459"/>
                    <a:pt x="4454" y="5459"/>
                    <a:pt x="4454" y="5459"/>
                  </a:cubicBezTo>
                  <a:cubicBezTo>
                    <a:pt x="4454" y="5697"/>
                    <a:pt x="4454" y="5697"/>
                    <a:pt x="4454" y="5697"/>
                  </a:cubicBezTo>
                  <a:cubicBezTo>
                    <a:pt x="4231" y="6409"/>
                    <a:pt x="4231" y="6409"/>
                    <a:pt x="4231" y="6409"/>
                  </a:cubicBezTo>
                  <a:cubicBezTo>
                    <a:pt x="4899" y="10207"/>
                    <a:pt x="4899" y="10207"/>
                    <a:pt x="4899" y="10207"/>
                  </a:cubicBezTo>
                  <a:cubicBezTo>
                    <a:pt x="4008" y="11156"/>
                    <a:pt x="4008" y="11156"/>
                    <a:pt x="4008" y="11156"/>
                  </a:cubicBezTo>
                  <a:cubicBezTo>
                    <a:pt x="4008" y="11156"/>
                    <a:pt x="4008" y="11156"/>
                    <a:pt x="4008" y="11156"/>
                  </a:cubicBezTo>
                  <a:cubicBezTo>
                    <a:pt x="4008" y="11156"/>
                    <a:pt x="4008" y="11156"/>
                    <a:pt x="4008" y="11156"/>
                  </a:cubicBezTo>
                  <a:cubicBezTo>
                    <a:pt x="4008" y="11156"/>
                    <a:pt x="4008" y="11156"/>
                    <a:pt x="4008" y="11156"/>
                  </a:cubicBezTo>
                  <a:cubicBezTo>
                    <a:pt x="4008" y="11156"/>
                    <a:pt x="4008" y="11156"/>
                    <a:pt x="4008" y="11156"/>
                  </a:cubicBezTo>
                  <a:cubicBezTo>
                    <a:pt x="3118" y="10207"/>
                    <a:pt x="3118" y="10207"/>
                    <a:pt x="3118" y="10207"/>
                  </a:cubicBezTo>
                  <a:cubicBezTo>
                    <a:pt x="3563" y="6409"/>
                    <a:pt x="3563" y="6409"/>
                    <a:pt x="3563" y="6409"/>
                  </a:cubicBezTo>
                  <a:cubicBezTo>
                    <a:pt x="3340" y="5697"/>
                    <a:pt x="3340" y="5697"/>
                    <a:pt x="3340" y="5697"/>
                  </a:cubicBezTo>
                  <a:cubicBezTo>
                    <a:pt x="3563" y="5459"/>
                    <a:pt x="3563" y="5459"/>
                    <a:pt x="3563" y="5459"/>
                  </a:cubicBezTo>
                  <a:cubicBezTo>
                    <a:pt x="1113" y="5459"/>
                    <a:pt x="1113" y="5459"/>
                    <a:pt x="1113" y="5459"/>
                  </a:cubicBezTo>
                  <a:lnTo>
                    <a:pt x="0" y="118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7" name="Google Shape;627;p17"/>
            <p:cNvCxnSpPr/>
            <p:nvPr/>
          </p:nvCxnSpPr>
          <p:spPr>
            <a:xfrm>
              <a:off x="0" y="488950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628" name="Google Shape;628;p17"/>
          <p:cNvGrpSpPr/>
          <p:nvPr/>
        </p:nvGrpSpPr>
        <p:grpSpPr>
          <a:xfrm>
            <a:off x="602969" y="5671825"/>
            <a:ext cx="1269900" cy="1679475"/>
            <a:chOff x="0" y="0"/>
            <a:chExt cx="1269900" cy="1679475"/>
          </a:xfrm>
        </p:grpSpPr>
        <p:sp>
          <p:nvSpPr>
            <p:cNvPr id="629" name="Google Shape;629;p17"/>
            <p:cNvSpPr/>
            <p:nvPr/>
          </p:nvSpPr>
          <p:spPr>
            <a:xfrm>
              <a:off x="24489" y="0"/>
              <a:ext cx="739422" cy="489942"/>
            </a:xfrm>
            <a:custGeom>
              <a:rect b="b" l="l" r="r" t="t"/>
              <a:pathLst>
                <a:path extrusionOk="0" h="21600" w="21600">
                  <a:moveTo>
                    <a:pt x="4696" y="1421"/>
                  </a:moveTo>
                  <a:cubicBezTo>
                    <a:pt x="1878" y="0"/>
                    <a:pt x="1878" y="0"/>
                    <a:pt x="1878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630" y="11937"/>
                    <a:pt x="2630" y="11937"/>
                    <a:pt x="2630" y="11937"/>
                  </a:cubicBezTo>
                  <a:cubicBezTo>
                    <a:pt x="3005" y="10232"/>
                    <a:pt x="3005" y="10232"/>
                    <a:pt x="3005" y="10232"/>
                  </a:cubicBezTo>
                  <a:cubicBezTo>
                    <a:pt x="4508" y="12221"/>
                    <a:pt x="4508" y="12221"/>
                    <a:pt x="4508" y="12221"/>
                  </a:cubicBezTo>
                  <a:cubicBezTo>
                    <a:pt x="8077" y="7958"/>
                    <a:pt x="8077" y="7958"/>
                    <a:pt x="8077" y="7958"/>
                  </a:cubicBezTo>
                  <a:cubicBezTo>
                    <a:pt x="10143" y="6821"/>
                    <a:pt x="10143" y="6821"/>
                    <a:pt x="10143" y="6821"/>
                  </a:cubicBezTo>
                  <a:cubicBezTo>
                    <a:pt x="12584" y="9095"/>
                    <a:pt x="12584" y="9095"/>
                    <a:pt x="12584" y="9095"/>
                  </a:cubicBezTo>
                  <a:cubicBezTo>
                    <a:pt x="13336" y="7958"/>
                    <a:pt x="13336" y="7958"/>
                    <a:pt x="13336" y="7958"/>
                  </a:cubicBezTo>
                  <a:cubicBezTo>
                    <a:pt x="11457" y="3695"/>
                    <a:pt x="11457" y="3695"/>
                    <a:pt x="11457" y="3695"/>
                  </a:cubicBezTo>
                  <a:cubicBezTo>
                    <a:pt x="7889" y="3411"/>
                    <a:pt x="7889" y="3411"/>
                    <a:pt x="7889" y="3411"/>
                  </a:cubicBezTo>
                  <a:cubicBezTo>
                    <a:pt x="5259" y="3979"/>
                    <a:pt x="5259" y="3979"/>
                    <a:pt x="5259" y="3979"/>
                  </a:cubicBezTo>
                  <a:cubicBezTo>
                    <a:pt x="4883" y="3695"/>
                    <a:pt x="4883" y="3695"/>
                    <a:pt x="4883" y="3695"/>
                  </a:cubicBezTo>
                  <a:cubicBezTo>
                    <a:pt x="3944" y="6537"/>
                    <a:pt x="3944" y="6537"/>
                    <a:pt x="3944" y="6537"/>
                  </a:cubicBezTo>
                  <a:cubicBezTo>
                    <a:pt x="3757" y="6253"/>
                    <a:pt x="3757" y="6253"/>
                    <a:pt x="3757" y="6253"/>
                  </a:cubicBezTo>
                  <a:cubicBezTo>
                    <a:pt x="4320" y="3126"/>
                    <a:pt x="4320" y="3126"/>
                    <a:pt x="4320" y="3126"/>
                  </a:cubicBezTo>
                  <a:cubicBezTo>
                    <a:pt x="4696" y="1421"/>
                    <a:pt x="4696" y="1421"/>
                    <a:pt x="4696" y="1421"/>
                  </a:cubicBezTo>
                  <a:close/>
                  <a:moveTo>
                    <a:pt x="17092" y="568"/>
                  </a:moveTo>
                  <a:cubicBezTo>
                    <a:pt x="21600" y="9095"/>
                    <a:pt x="21600" y="9095"/>
                    <a:pt x="21600" y="9095"/>
                  </a:cubicBezTo>
                  <a:cubicBezTo>
                    <a:pt x="19346" y="11937"/>
                    <a:pt x="19346" y="11937"/>
                    <a:pt x="19346" y="11937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5777" y="13074"/>
                    <a:pt x="15777" y="13074"/>
                    <a:pt x="15777" y="13074"/>
                  </a:cubicBezTo>
                  <a:cubicBezTo>
                    <a:pt x="14650" y="13926"/>
                    <a:pt x="13336" y="15632"/>
                    <a:pt x="13148" y="17621"/>
                  </a:cubicBezTo>
                  <a:cubicBezTo>
                    <a:pt x="13899" y="19611"/>
                    <a:pt x="13899" y="19611"/>
                    <a:pt x="13899" y="19611"/>
                  </a:cubicBezTo>
                  <a:cubicBezTo>
                    <a:pt x="13711" y="20179"/>
                    <a:pt x="13711" y="20179"/>
                    <a:pt x="13711" y="20179"/>
                  </a:cubicBezTo>
                  <a:cubicBezTo>
                    <a:pt x="13336" y="20747"/>
                    <a:pt x="12960" y="21032"/>
                    <a:pt x="12584" y="21600"/>
                  </a:cubicBezTo>
                  <a:cubicBezTo>
                    <a:pt x="12209" y="21316"/>
                    <a:pt x="11833" y="20747"/>
                    <a:pt x="11457" y="20463"/>
                  </a:cubicBezTo>
                  <a:cubicBezTo>
                    <a:pt x="11457" y="19611"/>
                    <a:pt x="12021" y="18474"/>
                    <a:pt x="12021" y="18189"/>
                  </a:cubicBezTo>
                  <a:cubicBezTo>
                    <a:pt x="11833" y="17905"/>
                    <a:pt x="11833" y="17905"/>
                    <a:pt x="11833" y="17905"/>
                  </a:cubicBezTo>
                  <a:cubicBezTo>
                    <a:pt x="11457" y="18758"/>
                    <a:pt x="10330" y="20179"/>
                    <a:pt x="9955" y="20747"/>
                  </a:cubicBezTo>
                  <a:cubicBezTo>
                    <a:pt x="9579" y="20463"/>
                    <a:pt x="9203" y="20179"/>
                    <a:pt x="8640" y="19611"/>
                  </a:cubicBezTo>
                  <a:cubicBezTo>
                    <a:pt x="8828" y="19042"/>
                    <a:pt x="9767" y="17337"/>
                    <a:pt x="9955" y="16768"/>
                  </a:cubicBezTo>
                  <a:cubicBezTo>
                    <a:pt x="9767" y="16484"/>
                    <a:pt x="9767" y="16484"/>
                    <a:pt x="9767" y="16484"/>
                  </a:cubicBezTo>
                  <a:cubicBezTo>
                    <a:pt x="9016" y="17905"/>
                    <a:pt x="8077" y="19042"/>
                    <a:pt x="7513" y="19326"/>
                  </a:cubicBezTo>
                  <a:cubicBezTo>
                    <a:pt x="6198" y="17905"/>
                    <a:pt x="6198" y="17905"/>
                    <a:pt x="6198" y="17905"/>
                  </a:cubicBezTo>
                  <a:cubicBezTo>
                    <a:pt x="6950" y="16200"/>
                    <a:pt x="8077" y="14779"/>
                    <a:pt x="9016" y="13642"/>
                  </a:cubicBezTo>
                  <a:cubicBezTo>
                    <a:pt x="8828" y="13074"/>
                    <a:pt x="8828" y="13074"/>
                    <a:pt x="8828" y="13074"/>
                  </a:cubicBezTo>
                  <a:cubicBezTo>
                    <a:pt x="8077" y="13926"/>
                    <a:pt x="6574" y="15916"/>
                    <a:pt x="5823" y="16768"/>
                  </a:cubicBezTo>
                  <a:cubicBezTo>
                    <a:pt x="5071" y="16484"/>
                    <a:pt x="4696" y="15916"/>
                    <a:pt x="4508" y="14779"/>
                  </a:cubicBezTo>
                  <a:cubicBezTo>
                    <a:pt x="6010" y="12789"/>
                    <a:pt x="7701" y="10516"/>
                    <a:pt x="9391" y="8526"/>
                  </a:cubicBezTo>
                  <a:cubicBezTo>
                    <a:pt x="10330" y="8242"/>
                    <a:pt x="10330" y="8242"/>
                    <a:pt x="10330" y="8242"/>
                  </a:cubicBezTo>
                  <a:cubicBezTo>
                    <a:pt x="12960" y="10516"/>
                    <a:pt x="12960" y="10516"/>
                    <a:pt x="12960" y="10516"/>
                  </a:cubicBezTo>
                  <a:cubicBezTo>
                    <a:pt x="14275" y="8526"/>
                    <a:pt x="14275" y="8526"/>
                    <a:pt x="14275" y="8526"/>
                  </a:cubicBezTo>
                  <a:cubicBezTo>
                    <a:pt x="12960" y="5400"/>
                    <a:pt x="12960" y="5400"/>
                    <a:pt x="12960" y="5400"/>
                  </a:cubicBezTo>
                  <a:cubicBezTo>
                    <a:pt x="13523" y="4832"/>
                    <a:pt x="13899" y="4547"/>
                    <a:pt x="14275" y="4263"/>
                  </a:cubicBezTo>
                  <a:cubicBezTo>
                    <a:pt x="16717" y="7674"/>
                    <a:pt x="16717" y="7674"/>
                    <a:pt x="16717" y="7674"/>
                  </a:cubicBezTo>
                  <a:cubicBezTo>
                    <a:pt x="16904" y="7389"/>
                    <a:pt x="16904" y="7389"/>
                    <a:pt x="16904" y="7389"/>
                  </a:cubicBezTo>
                  <a:cubicBezTo>
                    <a:pt x="15214" y="3979"/>
                    <a:pt x="15214" y="3979"/>
                    <a:pt x="15214" y="3979"/>
                  </a:cubicBezTo>
                  <a:cubicBezTo>
                    <a:pt x="15214" y="3979"/>
                    <a:pt x="15214" y="3979"/>
                    <a:pt x="15214" y="3979"/>
                  </a:cubicBezTo>
                  <a:cubicBezTo>
                    <a:pt x="14838" y="3411"/>
                    <a:pt x="14838" y="3411"/>
                    <a:pt x="14838" y="3411"/>
                  </a:cubicBezTo>
                  <a:cubicBezTo>
                    <a:pt x="17092" y="568"/>
                    <a:pt x="17092" y="568"/>
                    <a:pt x="17092" y="568"/>
                  </a:cubicBezTo>
                  <a:close/>
                  <a:moveTo>
                    <a:pt x="18219" y="14779"/>
                  </a:moveTo>
                  <a:cubicBezTo>
                    <a:pt x="16341" y="14211"/>
                    <a:pt x="16341" y="14211"/>
                    <a:pt x="16341" y="14211"/>
                  </a:cubicBezTo>
                  <a:cubicBezTo>
                    <a:pt x="15965" y="15063"/>
                    <a:pt x="15965" y="15063"/>
                    <a:pt x="15965" y="15063"/>
                  </a:cubicBezTo>
                  <a:cubicBezTo>
                    <a:pt x="17468" y="16484"/>
                    <a:pt x="17468" y="16484"/>
                    <a:pt x="17468" y="16484"/>
                  </a:cubicBezTo>
                  <a:cubicBezTo>
                    <a:pt x="17656" y="15916"/>
                    <a:pt x="17843" y="15347"/>
                    <a:pt x="18219" y="14779"/>
                  </a:cubicBezTo>
                  <a:close/>
                  <a:moveTo>
                    <a:pt x="15026" y="20179"/>
                  </a:moveTo>
                  <a:cubicBezTo>
                    <a:pt x="15402" y="19895"/>
                    <a:pt x="15777" y="19326"/>
                    <a:pt x="16153" y="19042"/>
                  </a:cubicBezTo>
                  <a:cubicBezTo>
                    <a:pt x="14650" y="17337"/>
                    <a:pt x="14650" y="17337"/>
                    <a:pt x="14650" y="17337"/>
                  </a:cubicBezTo>
                  <a:cubicBezTo>
                    <a:pt x="14275" y="17905"/>
                    <a:pt x="14275" y="17905"/>
                    <a:pt x="14275" y="17905"/>
                  </a:cubicBezTo>
                  <a:cubicBezTo>
                    <a:pt x="15026" y="20179"/>
                    <a:pt x="15026" y="20179"/>
                    <a:pt x="15026" y="20179"/>
                  </a:cubicBezTo>
                  <a:close/>
                  <a:moveTo>
                    <a:pt x="16341" y="18474"/>
                  </a:moveTo>
                  <a:cubicBezTo>
                    <a:pt x="16717" y="18189"/>
                    <a:pt x="16904" y="17621"/>
                    <a:pt x="17092" y="17053"/>
                  </a:cubicBezTo>
                  <a:cubicBezTo>
                    <a:pt x="15214" y="15347"/>
                    <a:pt x="15214" y="15347"/>
                    <a:pt x="15214" y="15347"/>
                  </a:cubicBezTo>
                  <a:cubicBezTo>
                    <a:pt x="14650" y="16200"/>
                    <a:pt x="14650" y="16200"/>
                    <a:pt x="14650" y="16200"/>
                  </a:cubicBezTo>
                  <a:lnTo>
                    <a:pt x="16341" y="18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0" name="Google Shape;630;p17"/>
            <p:cNvCxnSpPr/>
            <p:nvPr/>
          </p:nvCxnSpPr>
          <p:spPr>
            <a:xfrm>
              <a:off x="0" y="409575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631" name="Google Shape;631;p17"/>
          <p:cNvSpPr txBox="1"/>
          <p:nvPr/>
        </p:nvSpPr>
        <p:spPr>
          <a:xfrm>
            <a:off x="1538491" y="1808513"/>
            <a:ext cx="943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 relationship between Income and Number of Shop</a:t>
            </a:r>
            <a:endParaRPr sz="1300"/>
          </a:p>
        </p:txBody>
      </p:sp>
      <p:sp>
        <p:nvSpPr>
          <p:cNvPr id="632" name="Google Shape;632;p17"/>
          <p:cNvSpPr txBox="1"/>
          <p:nvPr/>
        </p:nvSpPr>
        <p:spPr>
          <a:xfrm>
            <a:off x="1555225" y="2783913"/>
            <a:ext cx="724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Number of House Unit ,more Number of Shop</a:t>
            </a:r>
            <a:endParaRPr/>
          </a:p>
        </p:txBody>
      </p:sp>
      <p:sp>
        <p:nvSpPr>
          <p:cNvPr id="633" name="Google Shape;633;p17"/>
          <p:cNvSpPr txBox="1"/>
          <p:nvPr/>
        </p:nvSpPr>
        <p:spPr>
          <a:xfrm>
            <a:off x="215901" y="4046238"/>
            <a:ext cx="736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Show Case clients</a:t>
            </a:r>
            <a:endParaRPr/>
          </a:p>
        </p:txBody>
      </p:sp>
      <p:sp>
        <p:nvSpPr>
          <p:cNvPr id="634" name="Google Shape;634;p17"/>
          <p:cNvSpPr txBox="1"/>
          <p:nvPr/>
        </p:nvSpPr>
        <p:spPr>
          <a:xfrm>
            <a:off x="301304" y="4863525"/>
            <a:ext cx="239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Suggestion</a:t>
            </a:r>
            <a:endParaRPr/>
          </a:p>
        </p:txBody>
      </p:sp>
      <p:sp>
        <p:nvSpPr>
          <p:cNvPr id="635" name="Google Shape;635;p17"/>
          <p:cNvSpPr/>
          <p:nvPr/>
        </p:nvSpPr>
        <p:spPr>
          <a:xfrm rot="-961855">
            <a:off x="6876646" y="4001085"/>
            <a:ext cx="1341807" cy="737629"/>
          </a:xfrm>
          <a:custGeom>
            <a:rect b="b" l="l" r="r" t="t"/>
            <a:pathLst>
              <a:path extrusionOk="0" h="21600" w="21600">
                <a:moveTo>
                  <a:pt x="5698" y="6429"/>
                </a:moveTo>
                <a:lnTo>
                  <a:pt x="7654" y="5271"/>
                </a:lnTo>
                <a:lnTo>
                  <a:pt x="15902" y="0"/>
                </a:lnTo>
                <a:lnTo>
                  <a:pt x="15902" y="20186"/>
                </a:lnTo>
                <a:lnTo>
                  <a:pt x="7654" y="14914"/>
                </a:lnTo>
                <a:lnTo>
                  <a:pt x="5698" y="14014"/>
                </a:lnTo>
                <a:lnTo>
                  <a:pt x="7058" y="21600"/>
                </a:lnTo>
                <a:lnTo>
                  <a:pt x="3061" y="21600"/>
                </a:lnTo>
                <a:lnTo>
                  <a:pt x="1871" y="13757"/>
                </a:lnTo>
                <a:lnTo>
                  <a:pt x="0" y="13757"/>
                </a:lnTo>
                <a:lnTo>
                  <a:pt x="0" y="6429"/>
                </a:lnTo>
                <a:lnTo>
                  <a:pt x="5698" y="6429"/>
                </a:lnTo>
                <a:close/>
                <a:moveTo>
                  <a:pt x="17943" y="14014"/>
                </a:moveTo>
                <a:lnTo>
                  <a:pt x="21175" y="15557"/>
                </a:lnTo>
                <a:lnTo>
                  <a:pt x="20580" y="17357"/>
                </a:lnTo>
                <a:lnTo>
                  <a:pt x="17518" y="15943"/>
                </a:lnTo>
                <a:lnTo>
                  <a:pt x="17943" y="14014"/>
                </a:lnTo>
                <a:close/>
                <a:moveTo>
                  <a:pt x="17773" y="4371"/>
                </a:moveTo>
                <a:lnTo>
                  <a:pt x="20750" y="2829"/>
                </a:lnTo>
                <a:lnTo>
                  <a:pt x="21175" y="4629"/>
                </a:lnTo>
                <a:lnTo>
                  <a:pt x="18113" y="6429"/>
                </a:lnTo>
                <a:lnTo>
                  <a:pt x="17773" y="4371"/>
                </a:lnTo>
                <a:close/>
                <a:moveTo>
                  <a:pt x="18369" y="9129"/>
                </a:moveTo>
                <a:lnTo>
                  <a:pt x="21600" y="9129"/>
                </a:lnTo>
                <a:lnTo>
                  <a:pt x="21600" y="11314"/>
                </a:lnTo>
                <a:lnTo>
                  <a:pt x="18369" y="11314"/>
                </a:lnTo>
                <a:lnTo>
                  <a:pt x="18369" y="9129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7"/>
          <p:cNvSpPr txBox="1"/>
          <p:nvPr/>
        </p:nvSpPr>
        <p:spPr>
          <a:xfrm>
            <a:off x="1364734" y="5458320"/>
            <a:ext cx="7431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suggest more branches can be built in new towns of Hong Kong with more population .</a:t>
            </a:r>
            <a:endParaRPr sz="1300"/>
          </a:p>
        </p:txBody>
      </p:sp>
    </p:spTree>
  </p:cSld>
  <p:clrMapOvr>
    <a:masterClrMapping/>
  </p:clrMapOvr>
  <p:transition spd="slow" p14:dur="1200">
    <p:checker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0"/>
          <p:cNvSpPr/>
          <p:nvPr/>
        </p:nvSpPr>
        <p:spPr>
          <a:xfrm flipH="1" rot="-5400000">
            <a:off x="7246936" y="-126999"/>
            <a:ext cx="4818064" cy="507206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0"/>
          <p:cNvSpPr/>
          <p:nvPr/>
        </p:nvSpPr>
        <p:spPr>
          <a:xfrm flipH="1" rot="-5400000">
            <a:off x="7981950" y="-174625"/>
            <a:ext cx="4035425" cy="438467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0"/>
          <p:cNvSpPr/>
          <p:nvPr/>
        </p:nvSpPr>
        <p:spPr>
          <a:xfrm>
            <a:off x="0" y="1770063"/>
            <a:ext cx="4427538" cy="508793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0"/>
          <p:cNvSpPr/>
          <p:nvPr/>
        </p:nvSpPr>
        <p:spPr>
          <a:xfrm>
            <a:off x="0" y="2459038"/>
            <a:ext cx="3825875" cy="439896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0"/>
          <p:cNvSpPr/>
          <p:nvPr/>
        </p:nvSpPr>
        <p:spPr>
          <a:xfrm flipH="1" rot="10800000">
            <a:off x="-1" y="0"/>
            <a:ext cx="9694865" cy="270033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0"/>
          <p:cNvSpPr/>
          <p:nvPr/>
        </p:nvSpPr>
        <p:spPr>
          <a:xfrm flipH="1">
            <a:off x="2497137" y="4157662"/>
            <a:ext cx="9694863" cy="270033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0"/>
          <p:cNvSpPr/>
          <p:nvPr/>
        </p:nvSpPr>
        <p:spPr>
          <a:xfrm>
            <a:off x="1506537" y="2767013"/>
            <a:ext cx="215901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0"/>
          <p:cNvSpPr txBox="1"/>
          <p:nvPr/>
        </p:nvSpPr>
        <p:spPr>
          <a:xfrm>
            <a:off x="1784023" y="2619375"/>
            <a:ext cx="401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</p:txBody>
      </p:sp>
    </p:spTree>
  </p:cSld>
  <p:clrMapOvr>
    <a:masterClrMapping/>
  </p:clrMapOvr>
  <p:transition spd="slow" p14:dur="1200">
    <p:checke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3"/>
          <p:cNvCxnSpPr/>
          <p:nvPr/>
        </p:nvCxnSpPr>
        <p:spPr>
          <a:xfrm>
            <a:off x="-266700" y="3894137"/>
            <a:ext cx="12560300" cy="1"/>
          </a:xfrm>
          <a:prstGeom prst="straightConnector1">
            <a:avLst/>
          </a:prstGeom>
          <a:noFill/>
          <a:ln cap="flat" cmpd="sng" w="50800">
            <a:solidFill>
              <a:srgbClr val="AFABAB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122" name="Google Shape;122;p3"/>
          <p:cNvGrpSpPr/>
          <p:nvPr/>
        </p:nvGrpSpPr>
        <p:grpSpPr>
          <a:xfrm>
            <a:off x="4840285" y="4346574"/>
            <a:ext cx="73029" cy="550865"/>
            <a:chOff x="0" y="0"/>
            <a:chExt cx="73027" cy="550863"/>
          </a:xfrm>
        </p:grpSpPr>
        <p:sp>
          <p:nvSpPr>
            <p:cNvPr id="123" name="Google Shape;123;p3"/>
            <p:cNvSpPr/>
            <p:nvPr/>
          </p:nvSpPr>
          <p:spPr>
            <a:xfrm rot="5400000">
              <a:off x="1" y="119062"/>
              <a:ext cx="73025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rot="5400000">
              <a:off x="795" y="238917"/>
              <a:ext cx="71436" cy="73027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5400000">
              <a:off x="1" y="358773"/>
              <a:ext cx="73025" cy="73027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5400000">
              <a:off x="794" y="478630"/>
              <a:ext cx="71439" cy="73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5400000">
              <a:off x="794" y="-794"/>
              <a:ext cx="71439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2279648" y="4351336"/>
            <a:ext cx="73029" cy="552453"/>
            <a:chOff x="-1" y="-1"/>
            <a:chExt cx="73028" cy="552451"/>
          </a:xfrm>
        </p:grpSpPr>
        <p:sp>
          <p:nvSpPr>
            <p:cNvPr id="129" name="Google Shape;129;p3"/>
            <p:cNvSpPr/>
            <p:nvPr/>
          </p:nvSpPr>
          <p:spPr>
            <a:xfrm rot="5400000">
              <a:off x="795" y="119855"/>
              <a:ext cx="71436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 rot="5400000">
              <a:off x="0" y="239711"/>
              <a:ext cx="73025" cy="73027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5400000">
              <a:off x="794" y="359567"/>
              <a:ext cx="71439" cy="73027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 rot="5400000">
              <a:off x="794" y="480217"/>
              <a:ext cx="71439" cy="73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 rot="5400000">
              <a:off x="795" y="-796"/>
              <a:ext cx="71436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7332661" y="4351336"/>
            <a:ext cx="73030" cy="552453"/>
            <a:chOff x="-1" y="-1"/>
            <a:chExt cx="73028" cy="552451"/>
          </a:xfrm>
        </p:grpSpPr>
        <p:sp>
          <p:nvSpPr>
            <p:cNvPr id="135" name="Google Shape;135;p3"/>
            <p:cNvSpPr/>
            <p:nvPr/>
          </p:nvSpPr>
          <p:spPr>
            <a:xfrm rot="5400000">
              <a:off x="795" y="119855"/>
              <a:ext cx="71436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 rot="5400000">
              <a:off x="0" y="239711"/>
              <a:ext cx="73025" cy="73027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 rot="5400000">
              <a:off x="794" y="359567"/>
              <a:ext cx="71439" cy="73027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 rot="5400000">
              <a:off x="794" y="480217"/>
              <a:ext cx="71439" cy="73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5400000">
              <a:off x="795" y="-796"/>
              <a:ext cx="71436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853610" y="4349749"/>
            <a:ext cx="73030" cy="550865"/>
            <a:chOff x="0" y="0"/>
            <a:chExt cx="73027" cy="550863"/>
          </a:xfrm>
        </p:grpSpPr>
        <p:sp>
          <p:nvSpPr>
            <p:cNvPr id="141" name="Google Shape;141;p3"/>
            <p:cNvSpPr/>
            <p:nvPr/>
          </p:nvSpPr>
          <p:spPr>
            <a:xfrm rot="5400000">
              <a:off x="1" y="119062"/>
              <a:ext cx="73025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 rot="5400000">
              <a:off x="795" y="238917"/>
              <a:ext cx="71436" cy="73027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5400000">
              <a:off x="1" y="358773"/>
              <a:ext cx="73025" cy="73027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5400000">
              <a:off x="794" y="478630"/>
              <a:ext cx="71439" cy="73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rot="5400000">
              <a:off x="794" y="-794"/>
              <a:ext cx="71439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8596310" y="2895598"/>
            <a:ext cx="71441" cy="550864"/>
            <a:chOff x="-2" y="-1"/>
            <a:chExt cx="71439" cy="550863"/>
          </a:xfrm>
        </p:grpSpPr>
        <p:sp>
          <p:nvSpPr>
            <p:cNvPr id="147" name="Google Shape;147;p3"/>
            <p:cNvSpPr/>
            <p:nvPr/>
          </p:nvSpPr>
          <p:spPr>
            <a:xfrm flipH="1" rot="5400000">
              <a:off x="-795" y="359568"/>
              <a:ext cx="73025" cy="71439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flipH="1" rot="5400000">
              <a:off x="-1" y="239713"/>
              <a:ext cx="71437" cy="71439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 flipH="1" rot="5400000">
              <a:off x="-795" y="119857"/>
              <a:ext cx="73025" cy="71439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 flipH="1" rot="5400000">
              <a:off x="-2" y="-1"/>
              <a:ext cx="71439" cy="714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 flipH="1" rot="5400000">
              <a:off x="-2" y="479423"/>
              <a:ext cx="71439" cy="71439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3"/>
          <p:cNvGrpSpPr/>
          <p:nvPr/>
        </p:nvGrpSpPr>
        <p:grpSpPr>
          <a:xfrm>
            <a:off x="3529010" y="2895598"/>
            <a:ext cx="73029" cy="550864"/>
            <a:chOff x="-2" y="-1"/>
            <a:chExt cx="73028" cy="550863"/>
          </a:xfrm>
        </p:grpSpPr>
        <p:sp>
          <p:nvSpPr>
            <p:cNvPr id="153" name="Google Shape;153;p3"/>
            <p:cNvSpPr/>
            <p:nvPr/>
          </p:nvSpPr>
          <p:spPr>
            <a:xfrm flipH="1" rot="5400000">
              <a:off x="0" y="358774"/>
              <a:ext cx="73025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flipH="1" rot="5400000">
              <a:off x="793" y="238918"/>
              <a:ext cx="71437" cy="73027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 flipH="1" rot="5400000">
              <a:off x="0" y="119063"/>
              <a:ext cx="73025" cy="73027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 flipH="1" rot="5400000">
              <a:off x="793" y="-795"/>
              <a:ext cx="71439" cy="73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 flipH="1" rot="5400000">
              <a:off x="793" y="478629"/>
              <a:ext cx="71439" cy="730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3"/>
          <p:cNvSpPr/>
          <p:nvPr/>
        </p:nvSpPr>
        <p:spPr>
          <a:xfrm flipH="1" rot="10800000">
            <a:off x="5973762" y="3781423"/>
            <a:ext cx="246063" cy="246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3201239" y="392113"/>
            <a:ext cx="5741899" cy="1374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7200"/>
              <a:buFont typeface="Arial Black"/>
              <a:buNone/>
            </a:pPr>
            <a:r>
              <a:rPr b="0" i="0" lang="en-US" sz="72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CONTENTS</a:t>
            </a:r>
            <a:endParaRPr/>
          </a:p>
        </p:txBody>
      </p:sp>
      <p:grpSp>
        <p:nvGrpSpPr>
          <p:cNvPr id="160" name="Google Shape;160;p3"/>
          <p:cNvGrpSpPr/>
          <p:nvPr/>
        </p:nvGrpSpPr>
        <p:grpSpPr>
          <a:xfrm>
            <a:off x="1933271" y="3499845"/>
            <a:ext cx="797534" cy="796524"/>
            <a:chOff x="-1" y="-1"/>
            <a:chExt cx="797533" cy="796523"/>
          </a:xfrm>
        </p:grpSpPr>
        <p:grpSp>
          <p:nvGrpSpPr>
            <p:cNvPr id="161" name="Google Shape;161;p3"/>
            <p:cNvGrpSpPr/>
            <p:nvPr/>
          </p:nvGrpSpPr>
          <p:grpSpPr>
            <a:xfrm>
              <a:off x="-1" y="-1"/>
              <a:ext cx="797533" cy="796523"/>
              <a:chOff x="-1" y="-1"/>
              <a:chExt cx="797532" cy="796522"/>
            </a:xfrm>
          </p:grpSpPr>
          <p:sp>
            <p:nvSpPr>
              <p:cNvPr id="162" name="Google Shape;162;p3"/>
              <p:cNvSpPr/>
              <p:nvPr/>
            </p:nvSpPr>
            <p:spPr>
              <a:xfrm flipH="1" rot="1096027">
                <a:off x="82852" y="83141"/>
                <a:ext cx="631826" cy="630238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 flipH="1" rot="10800000">
                <a:off x="146352" y="148228"/>
                <a:ext cx="503239" cy="5016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3"/>
            <p:cNvSpPr txBox="1"/>
            <p:nvPr/>
          </p:nvSpPr>
          <p:spPr>
            <a:xfrm>
              <a:off x="220628" y="65678"/>
              <a:ext cx="335866" cy="549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3179459" y="3499845"/>
            <a:ext cx="797534" cy="796524"/>
            <a:chOff x="-1" y="-1"/>
            <a:chExt cx="797533" cy="796523"/>
          </a:xfrm>
        </p:grpSpPr>
        <p:grpSp>
          <p:nvGrpSpPr>
            <p:cNvPr id="166" name="Google Shape;166;p3"/>
            <p:cNvGrpSpPr/>
            <p:nvPr/>
          </p:nvGrpSpPr>
          <p:grpSpPr>
            <a:xfrm>
              <a:off x="-1" y="-1"/>
              <a:ext cx="797533" cy="796523"/>
              <a:chOff x="-1" y="-1"/>
              <a:chExt cx="797532" cy="796522"/>
            </a:xfrm>
          </p:grpSpPr>
          <p:sp>
            <p:nvSpPr>
              <p:cNvPr id="167" name="Google Shape;167;p3"/>
              <p:cNvSpPr/>
              <p:nvPr/>
            </p:nvSpPr>
            <p:spPr>
              <a:xfrm rot="9703973">
                <a:off x="82852" y="83141"/>
                <a:ext cx="631826" cy="630238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46352" y="146641"/>
                <a:ext cx="503239" cy="5016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" name="Google Shape;169;p3"/>
            <p:cNvSpPr txBox="1"/>
            <p:nvPr/>
          </p:nvSpPr>
          <p:spPr>
            <a:xfrm>
              <a:off x="227097" y="65678"/>
              <a:ext cx="335866" cy="549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4485722" y="3498297"/>
            <a:ext cx="798032" cy="798032"/>
            <a:chOff x="-1" y="-1"/>
            <a:chExt cx="798031" cy="798031"/>
          </a:xfrm>
        </p:grpSpPr>
        <p:grpSp>
          <p:nvGrpSpPr>
            <p:cNvPr id="171" name="Google Shape;171;p3"/>
            <p:cNvGrpSpPr/>
            <p:nvPr/>
          </p:nvGrpSpPr>
          <p:grpSpPr>
            <a:xfrm>
              <a:off x="-1" y="-1"/>
              <a:ext cx="798031" cy="798031"/>
              <a:chOff x="-1" y="-1"/>
              <a:chExt cx="798030" cy="798030"/>
            </a:xfrm>
          </p:grpSpPr>
          <p:sp>
            <p:nvSpPr>
              <p:cNvPr id="172" name="Google Shape;172;p3"/>
              <p:cNvSpPr/>
              <p:nvPr/>
            </p:nvSpPr>
            <p:spPr>
              <a:xfrm flipH="1" rot="1096027">
                <a:off x="83101" y="83101"/>
                <a:ext cx="631826" cy="631826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flipH="1" rot="10800000">
                <a:off x="146601" y="148190"/>
                <a:ext cx="503239" cy="5032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3"/>
            <p:cNvSpPr txBox="1"/>
            <p:nvPr/>
          </p:nvSpPr>
          <p:spPr>
            <a:xfrm>
              <a:off x="229740" y="65639"/>
              <a:ext cx="335866" cy="549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986035" y="3499885"/>
            <a:ext cx="798032" cy="798033"/>
            <a:chOff x="-1" y="-1"/>
            <a:chExt cx="798031" cy="798032"/>
          </a:xfrm>
        </p:grpSpPr>
        <p:grpSp>
          <p:nvGrpSpPr>
            <p:cNvPr id="176" name="Google Shape;176;p3"/>
            <p:cNvGrpSpPr/>
            <p:nvPr/>
          </p:nvGrpSpPr>
          <p:grpSpPr>
            <a:xfrm>
              <a:off x="-1" y="-1"/>
              <a:ext cx="798031" cy="798032"/>
              <a:chOff x="-1" y="-1"/>
              <a:chExt cx="798030" cy="798031"/>
            </a:xfrm>
          </p:grpSpPr>
          <p:sp>
            <p:nvSpPr>
              <p:cNvPr id="177" name="Google Shape;177;p3"/>
              <p:cNvSpPr/>
              <p:nvPr/>
            </p:nvSpPr>
            <p:spPr>
              <a:xfrm flipH="1" rot="1096027">
                <a:off x="83101" y="83101"/>
                <a:ext cx="631826" cy="631827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flipH="1" rot="10800000">
                <a:off x="146601" y="148188"/>
                <a:ext cx="503239" cy="50323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" name="Google Shape;179;p3"/>
            <p:cNvSpPr txBox="1"/>
            <p:nvPr/>
          </p:nvSpPr>
          <p:spPr>
            <a:xfrm>
              <a:off x="217257" y="68814"/>
              <a:ext cx="335866" cy="549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>
            <a:off x="8246719" y="3500093"/>
            <a:ext cx="796027" cy="796027"/>
            <a:chOff x="-1" y="-1"/>
            <a:chExt cx="796025" cy="796025"/>
          </a:xfrm>
        </p:grpSpPr>
        <p:grpSp>
          <p:nvGrpSpPr>
            <p:cNvPr id="181" name="Google Shape;181;p3"/>
            <p:cNvGrpSpPr/>
            <p:nvPr/>
          </p:nvGrpSpPr>
          <p:grpSpPr>
            <a:xfrm>
              <a:off x="-1" y="-1"/>
              <a:ext cx="796025" cy="796025"/>
              <a:chOff x="-1" y="-1"/>
              <a:chExt cx="796024" cy="796024"/>
            </a:xfrm>
          </p:grpSpPr>
          <p:sp>
            <p:nvSpPr>
              <p:cNvPr id="182" name="Google Shape;182;p3"/>
              <p:cNvSpPr/>
              <p:nvPr/>
            </p:nvSpPr>
            <p:spPr>
              <a:xfrm rot="9703973">
                <a:off x="82892" y="82892"/>
                <a:ext cx="630238" cy="630238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46392" y="146392"/>
                <a:ext cx="501651" cy="5016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3"/>
            <p:cNvSpPr txBox="1"/>
            <p:nvPr/>
          </p:nvSpPr>
          <p:spPr>
            <a:xfrm>
              <a:off x="233970" y="67017"/>
              <a:ext cx="335866" cy="549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9505108" y="3498587"/>
            <a:ext cx="797024" cy="799041"/>
            <a:chOff x="-1" y="0"/>
            <a:chExt cx="797022" cy="799040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-1" y="0"/>
              <a:ext cx="797022" cy="799040"/>
              <a:chOff x="-1" y="0"/>
              <a:chExt cx="797020" cy="799039"/>
            </a:xfrm>
          </p:grpSpPr>
          <p:sp>
            <p:nvSpPr>
              <p:cNvPr id="187" name="Google Shape;187;p3"/>
              <p:cNvSpPr/>
              <p:nvPr/>
            </p:nvSpPr>
            <p:spPr>
              <a:xfrm flipH="1" rot="1096027">
                <a:off x="83390" y="82813"/>
                <a:ext cx="630239" cy="633413"/>
              </a:xfrm>
              <a:prstGeom prst="wedgeEllipseCallout">
                <a:avLst>
                  <a:gd fmla="val -18831" name="adj1"/>
                  <a:gd fmla="val 64491" name="adj2"/>
                </a:avLst>
              </a:prstGeom>
              <a:solidFill>
                <a:srgbClr val="AFABAB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flipH="1" rot="10800000">
                <a:off x="146890" y="147901"/>
                <a:ext cx="501651" cy="5048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" name="Google Shape;189;p3"/>
            <p:cNvSpPr txBox="1"/>
            <p:nvPr/>
          </p:nvSpPr>
          <p:spPr>
            <a:xfrm>
              <a:off x="235297" y="70112"/>
              <a:ext cx="335867" cy="549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1524401" y="4957420"/>
            <a:ext cx="1828245" cy="1379568"/>
            <a:chOff x="-1" y="0"/>
            <a:chExt cx="1828245" cy="1379568"/>
          </a:xfrm>
        </p:grpSpPr>
        <p:sp>
          <p:nvSpPr>
            <p:cNvPr id="191" name="Google Shape;191;p3"/>
            <p:cNvSpPr/>
            <p:nvPr/>
          </p:nvSpPr>
          <p:spPr>
            <a:xfrm flipH="1">
              <a:off x="-1" y="0"/>
              <a:ext cx="1584327" cy="75247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Google Shape;192;p3"/>
            <p:cNvCxnSpPr/>
            <p:nvPr/>
          </p:nvCxnSpPr>
          <p:spPr>
            <a:xfrm>
              <a:off x="405932" y="10956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93" name="Google Shape;193;p3"/>
            <p:cNvSpPr txBox="1"/>
            <p:nvPr/>
          </p:nvSpPr>
          <p:spPr>
            <a:xfrm>
              <a:off x="31087" y="412170"/>
              <a:ext cx="1797157" cy="5486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Meet our Team</a:t>
              </a:r>
              <a:endParaRPr/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2759073" y="2057398"/>
            <a:ext cx="1619254" cy="750891"/>
            <a:chOff x="-1" y="-1"/>
            <a:chExt cx="1619252" cy="750889"/>
          </a:xfrm>
        </p:grpSpPr>
        <p:sp>
          <p:nvSpPr>
            <p:cNvPr id="195" name="Google Shape;195;p3"/>
            <p:cNvSpPr/>
            <p:nvPr/>
          </p:nvSpPr>
          <p:spPr>
            <a:xfrm rot="10800000">
              <a:off x="-1" y="-1"/>
              <a:ext cx="1619252" cy="750889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45719" y="30992"/>
              <a:ext cx="1523590" cy="383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 Rounded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What we do</a:t>
              </a:r>
              <a:endParaRPr/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306070" y="263525"/>
              <a:ext cx="1119824" cy="320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our work</a:t>
              </a:r>
              <a:endParaRPr/>
            </a:p>
          </p:txBody>
        </p:sp>
      </p:grpSp>
      <p:grpSp>
        <p:nvGrpSpPr>
          <p:cNvPr id="198" name="Google Shape;198;p3"/>
          <p:cNvGrpSpPr/>
          <p:nvPr/>
        </p:nvGrpSpPr>
        <p:grpSpPr>
          <a:xfrm>
            <a:off x="4087811" y="4975224"/>
            <a:ext cx="1630683" cy="752476"/>
            <a:chOff x="-1" y="-1"/>
            <a:chExt cx="1630681" cy="752476"/>
          </a:xfrm>
        </p:grpSpPr>
        <p:sp>
          <p:nvSpPr>
            <p:cNvPr id="199" name="Google Shape;199;p3"/>
            <p:cNvSpPr/>
            <p:nvPr/>
          </p:nvSpPr>
          <p:spPr>
            <a:xfrm flipH="1">
              <a:off x="-1" y="-1"/>
              <a:ext cx="1584327" cy="75247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278477" y="84282"/>
              <a:ext cx="1027371" cy="383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 Rounded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How to </a:t>
              </a:r>
              <a:endParaRPr/>
            </a:p>
          </p:txBody>
        </p:sp>
        <p:sp>
          <p:nvSpPr>
            <p:cNvPr id="201" name="Google Shape;201;p3"/>
            <p:cNvSpPr txBox="1"/>
            <p:nvPr/>
          </p:nvSpPr>
          <p:spPr>
            <a:xfrm>
              <a:off x="161606" y="341313"/>
              <a:ext cx="1469074" cy="320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Select Data</a:t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6042023" y="1487486"/>
            <a:ext cx="107954" cy="1906591"/>
            <a:chOff x="-1" y="-1"/>
            <a:chExt cx="107952" cy="1906589"/>
          </a:xfrm>
        </p:grpSpPr>
        <p:sp>
          <p:nvSpPr>
            <p:cNvPr id="203" name="Google Shape;203;p3"/>
            <p:cNvSpPr/>
            <p:nvPr/>
          </p:nvSpPr>
          <p:spPr>
            <a:xfrm rot="5400000">
              <a:off x="0" y="1123950"/>
              <a:ext cx="107951" cy="10795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 rot="5400000">
              <a:off x="0" y="1349374"/>
              <a:ext cx="107951" cy="107951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 rot="5400000">
              <a:off x="0" y="1573211"/>
              <a:ext cx="107951" cy="107951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 rot="5400000">
              <a:off x="0" y="1798637"/>
              <a:ext cx="107951" cy="10795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 rot="5400000">
              <a:off x="-795" y="899318"/>
              <a:ext cx="109539" cy="10795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 rot="5400000">
              <a:off x="0" y="225424"/>
              <a:ext cx="107951" cy="107951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 rot="5400000">
              <a:off x="0" y="449262"/>
              <a:ext cx="107951" cy="107951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 rot="5400000">
              <a:off x="0" y="674686"/>
              <a:ext cx="107951" cy="107951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 rot="5400000">
              <a:off x="0" y="-1"/>
              <a:ext cx="107951" cy="10795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"/>
          <p:cNvGrpSpPr/>
          <p:nvPr/>
        </p:nvGrpSpPr>
        <p:grpSpPr>
          <a:xfrm>
            <a:off x="6580188" y="4975224"/>
            <a:ext cx="1651319" cy="752476"/>
            <a:chOff x="0" y="-1"/>
            <a:chExt cx="1651317" cy="752476"/>
          </a:xfrm>
        </p:grpSpPr>
        <p:sp>
          <p:nvSpPr>
            <p:cNvPr id="213" name="Google Shape;213;p3"/>
            <p:cNvSpPr/>
            <p:nvPr/>
          </p:nvSpPr>
          <p:spPr>
            <a:xfrm flipH="1">
              <a:off x="0" y="-1"/>
              <a:ext cx="1584326" cy="75247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 txBox="1"/>
            <p:nvPr/>
          </p:nvSpPr>
          <p:spPr>
            <a:xfrm>
              <a:off x="239532" y="91324"/>
              <a:ext cx="1201996" cy="383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 Rounded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Analysis </a:t>
              </a:r>
              <a:endParaRPr/>
            </a:p>
          </p:txBody>
        </p:sp>
        <p:sp>
          <p:nvSpPr>
            <p:cNvPr id="215" name="Google Shape;215;p3"/>
            <p:cNvSpPr txBox="1"/>
            <p:nvPr/>
          </p:nvSpPr>
          <p:spPr>
            <a:xfrm>
              <a:off x="47306" y="346075"/>
              <a:ext cx="1604011" cy="320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Charts &amp; polls</a:t>
              </a:r>
              <a:endParaRPr/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7820023" y="2070098"/>
            <a:ext cx="1620842" cy="752478"/>
            <a:chOff x="-1" y="-1"/>
            <a:chExt cx="1620840" cy="752476"/>
          </a:xfrm>
        </p:grpSpPr>
        <p:sp>
          <p:nvSpPr>
            <p:cNvPr id="217" name="Google Shape;217;p3"/>
            <p:cNvSpPr/>
            <p:nvPr/>
          </p:nvSpPr>
          <p:spPr>
            <a:xfrm rot="10800000">
              <a:off x="-1" y="-1"/>
              <a:ext cx="1620840" cy="75247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79553" y="15438"/>
              <a:ext cx="1440865" cy="383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 Rounded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Show case</a:t>
              </a:r>
              <a:endParaRPr/>
            </a:p>
          </p:txBody>
        </p:sp>
        <p:sp>
          <p:nvSpPr>
            <p:cNvPr id="219" name="Google Shape;219;p3"/>
            <p:cNvSpPr txBox="1"/>
            <p:nvPr/>
          </p:nvSpPr>
          <p:spPr>
            <a:xfrm>
              <a:off x="455295" y="249237"/>
              <a:ext cx="1119823" cy="320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clients</a:t>
              </a:r>
              <a:endParaRPr/>
            </a:p>
          </p:txBody>
        </p:sp>
      </p:grpSp>
      <p:grpSp>
        <p:nvGrpSpPr>
          <p:cNvPr id="220" name="Google Shape;220;p3"/>
          <p:cNvGrpSpPr/>
          <p:nvPr/>
        </p:nvGrpSpPr>
        <p:grpSpPr>
          <a:xfrm>
            <a:off x="9104312" y="4975224"/>
            <a:ext cx="1818007" cy="752476"/>
            <a:chOff x="-1" y="-1"/>
            <a:chExt cx="1818006" cy="752476"/>
          </a:xfrm>
        </p:grpSpPr>
        <p:sp>
          <p:nvSpPr>
            <p:cNvPr id="221" name="Google Shape;221;p3"/>
            <p:cNvSpPr/>
            <p:nvPr/>
          </p:nvSpPr>
          <p:spPr>
            <a:xfrm flipH="1">
              <a:off x="-1" y="-1"/>
              <a:ext cx="1584327" cy="752476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2439"/>
                  </a:lnTo>
                  <a:lnTo>
                    <a:pt x="10010" y="2439"/>
                  </a:lnTo>
                  <a:lnTo>
                    <a:pt x="10800" y="0"/>
                  </a:lnTo>
                  <a:lnTo>
                    <a:pt x="11590" y="2439"/>
                  </a:lnTo>
                  <a:lnTo>
                    <a:pt x="21600" y="2439"/>
                  </a:lnTo>
                  <a:close/>
                </a:path>
              </a:pathLst>
            </a:custGeom>
            <a:noFill/>
            <a:ln cap="flat" cmpd="sng" w="317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"/>
            <p:cNvSpPr txBox="1"/>
            <p:nvPr/>
          </p:nvSpPr>
          <p:spPr>
            <a:xfrm>
              <a:off x="506067" y="104896"/>
              <a:ext cx="649224" cy="383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Arial Rounded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End </a:t>
              </a:r>
              <a:endParaRPr/>
            </a:p>
          </p:txBody>
        </p:sp>
        <p:sp>
          <p:nvSpPr>
            <p:cNvPr id="223" name="Google Shape;223;p3"/>
            <p:cNvSpPr txBox="1"/>
            <p:nvPr/>
          </p:nvSpPr>
          <p:spPr>
            <a:xfrm>
              <a:off x="347345" y="336550"/>
              <a:ext cx="1470660" cy="320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00"/>
                <a:buFont typeface="Arial Rounded"/>
                <a:buNone/>
              </a:pPr>
              <a:r>
                <a:rPr b="1" i="0" lang="en-US" sz="1600" u="none" cap="none" strike="noStrike">
                  <a:solidFill>
                    <a:srgbClr val="76717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question</a:t>
              </a:r>
              <a:endParaRPr/>
            </a:p>
          </p:txBody>
        </p:sp>
      </p:grpSp>
      <p:sp>
        <p:nvSpPr>
          <p:cNvPr id="224" name="Google Shape;224;p3"/>
          <p:cNvSpPr txBox="1"/>
          <p:nvPr/>
        </p:nvSpPr>
        <p:spPr>
          <a:xfrm>
            <a:off x="1878614" y="5075157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 Rounded"/>
              <a:buNone/>
            </a:pPr>
            <a:r>
              <a:rPr b="1" lang="en-US" sz="2000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rPr>
              <a:t>Starts</a:t>
            </a:r>
            <a:r>
              <a:rPr b="1" i="0" lang="en-US" sz="2000" u="none" cap="none" strike="noStrike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/>
          </a:p>
        </p:txBody>
      </p:sp>
    </p:spTree>
  </p:cSld>
  <p:clrMapOvr>
    <a:masterClrMapping/>
  </p:clrMapOvr>
  <p:transition spd="slow" p14:dur="1200">
    <p:checker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6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6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1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2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8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8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3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9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9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4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 txBox="1"/>
          <p:nvPr/>
        </p:nvSpPr>
        <p:spPr>
          <a:xfrm>
            <a:off x="266382" y="228600"/>
            <a:ext cx="5826583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MEET OUR TEAM</a:t>
            </a:r>
            <a:endParaRPr/>
          </a:p>
        </p:txBody>
      </p:sp>
      <p:sp>
        <p:nvSpPr>
          <p:cNvPr id="231" name="Google Shape;231;p4"/>
          <p:cNvSpPr txBox="1"/>
          <p:nvPr/>
        </p:nvSpPr>
        <p:spPr>
          <a:xfrm>
            <a:off x="301308" y="823912"/>
            <a:ext cx="3004156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Introduce members</a:t>
            </a:r>
            <a:endParaRPr/>
          </a:p>
        </p:txBody>
      </p:sp>
      <p:sp>
        <p:nvSpPr>
          <p:cNvPr id="232" name="Google Shape;232;p4"/>
          <p:cNvSpPr txBox="1"/>
          <p:nvPr/>
        </p:nvSpPr>
        <p:spPr>
          <a:xfrm>
            <a:off x="1303019" y="4148137"/>
            <a:ext cx="762383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Elvis</a:t>
            </a:r>
            <a:endParaRPr/>
          </a:p>
        </p:txBody>
      </p:sp>
      <p:sp>
        <p:nvSpPr>
          <p:cNvPr id="233" name="Google Shape;233;p4"/>
          <p:cNvSpPr txBox="1"/>
          <p:nvPr/>
        </p:nvSpPr>
        <p:spPr>
          <a:xfrm>
            <a:off x="4174799" y="4148125"/>
            <a:ext cx="101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Tracy</a:t>
            </a:r>
            <a:endParaRPr/>
          </a:p>
        </p:txBody>
      </p:sp>
      <p:sp>
        <p:nvSpPr>
          <p:cNvPr id="234" name="Google Shape;234;p4"/>
          <p:cNvSpPr txBox="1"/>
          <p:nvPr/>
        </p:nvSpPr>
        <p:spPr>
          <a:xfrm>
            <a:off x="7043419" y="4148137"/>
            <a:ext cx="1122498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Darren</a:t>
            </a:r>
            <a:endParaRPr/>
          </a:p>
        </p:txBody>
      </p:sp>
      <p:sp>
        <p:nvSpPr>
          <p:cNvPr id="235" name="Google Shape;235;p4"/>
          <p:cNvSpPr txBox="1"/>
          <p:nvPr/>
        </p:nvSpPr>
        <p:spPr>
          <a:xfrm>
            <a:off x="9696210" y="4148137"/>
            <a:ext cx="1467332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Irene Lau</a:t>
            </a:r>
            <a:endParaRPr/>
          </a:p>
        </p:txBody>
      </p:sp>
      <p:cxnSp>
        <p:nvCxnSpPr>
          <p:cNvPr id="236" name="Google Shape;236;p4"/>
          <p:cNvCxnSpPr/>
          <p:nvPr/>
        </p:nvCxnSpPr>
        <p:spPr>
          <a:xfrm flipH="1">
            <a:off x="3257549" y="1558925"/>
            <a:ext cx="1" cy="4697414"/>
          </a:xfrm>
          <a:prstGeom prst="straightConnector1">
            <a:avLst/>
          </a:prstGeom>
          <a:noFill/>
          <a:ln cap="flat" cmpd="sng" w="15875">
            <a:solidFill>
              <a:srgbClr val="3B383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7" name="Google Shape;237;p4"/>
          <p:cNvCxnSpPr/>
          <p:nvPr/>
        </p:nvCxnSpPr>
        <p:spPr>
          <a:xfrm flipH="1">
            <a:off x="6095999" y="1558925"/>
            <a:ext cx="1" cy="4697414"/>
          </a:xfrm>
          <a:prstGeom prst="straightConnector1">
            <a:avLst/>
          </a:prstGeom>
          <a:noFill/>
          <a:ln cap="flat" cmpd="sng" w="15875">
            <a:solidFill>
              <a:srgbClr val="3B3838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8" name="Google Shape;238;p4"/>
          <p:cNvCxnSpPr/>
          <p:nvPr/>
        </p:nvCxnSpPr>
        <p:spPr>
          <a:xfrm flipH="1">
            <a:off x="9010650" y="1558925"/>
            <a:ext cx="1" cy="4697414"/>
          </a:xfrm>
          <a:prstGeom prst="straightConnector1">
            <a:avLst/>
          </a:prstGeom>
          <a:noFill/>
          <a:ln cap="flat" cmpd="sng" w="15875">
            <a:solidFill>
              <a:srgbClr val="3B383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9" name="Google Shape;239;p4"/>
          <p:cNvSpPr txBox="1"/>
          <p:nvPr/>
        </p:nvSpPr>
        <p:spPr>
          <a:xfrm>
            <a:off x="825182" y="4502150"/>
            <a:ext cx="205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Responsible for 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of WATSONS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3650932" y="4502150"/>
            <a:ext cx="205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Responsible for 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of MANNINGS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6565582" y="4502150"/>
            <a:ext cx="2051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Responsible for 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of 2021 Hong Kong Population Census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9404032" y="4502150"/>
            <a:ext cx="205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esponsible for 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of 2021 Hong Kong Population Census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514222" y="1373316"/>
            <a:ext cx="2339977" cy="23399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 Black"/>
              <a:buNone/>
            </a:pPr>
            <a:r>
              <a:t/>
            </a:r>
            <a:endParaRPr b="0" i="0" sz="55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3477423" y="1642443"/>
            <a:ext cx="2398705" cy="2400904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6499352" y="1373316"/>
            <a:ext cx="2339977" cy="23399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9404032" y="1642443"/>
            <a:ext cx="2398706" cy="2400904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555676" y="1804550"/>
            <a:ext cx="239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lvis</a:t>
            </a:r>
            <a:endParaRPr/>
          </a:p>
        </p:txBody>
      </p:sp>
      <p:sp>
        <p:nvSpPr>
          <p:cNvPr id="248" name="Google Shape;248;p4"/>
          <p:cNvSpPr txBox="1"/>
          <p:nvPr/>
        </p:nvSpPr>
        <p:spPr>
          <a:xfrm>
            <a:off x="3560625" y="2134175"/>
            <a:ext cx="242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racy</a:t>
            </a:r>
            <a:endParaRPr/>
          </a:p>
        </p:txBody>
      </p:sp>
      <p:sp>
        <p:nvSpPr>
          <p:cNvPr id="249" name="Google Shape;249;p4"/>
          <p:cNvSpPr txBox="1"/>
          <p:nvPr/>
        </p:nvSpPr>
        <p:spPr>
          <a:xfrm>
            <a:off x="6402039" y="1887663"/>
            <a:ext cx="30042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0" i="0" lang="en-US" sz="8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arren</a:t>
            </a:r>
            <a:endParaRPr sz="700"/>
          </a:p>
        </p:txBody>
      </p:sp>
      <p:sp>
        <p:nvSpPr>
          <p:cNvPr id="250" name="Google Shape;250;p4"/>
          <p:cNvSpPr txBox="1"/>
          <p:nvPr/>
        </p:nvSpPr>
        <p:spPr>
          <a:xfrm>
            <a:off x="9712275" y="2134175"/>
            <a:ext cx="234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266383" y="228600"/>
            <a:ext cx="7161570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What we do our work</a:t>
            </a:r>
            <a:endParaRPr/>
          </a:p>
        </p:txBody>
      </p:sp>
      <p:sp>
        <p:nvSpPr>
          <p:cNvPr id="257" name="Google Shape;257;p5"/>
          <p:cNvSpPr txBox="1"/>
          <p:nvPr/>
        </p:nvSpPr>
        <p:spPr>
          <a:xfrm>
            <a:off x="301307" y="823912"/>
            <a:ext cx="3444663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need the materials</a:t>
            </a:r>
            <a:endParaRPr/>
          </a:p>
        </p:txBody>
      </p:sp>
      <p:grpSp>
        <p:nvGrpSpPr>
          <p:cNvPr id="258" name="Google Shape;258;p5"/>
          <p:cNvGrpSpPr/>
          <p:nvPr/>
        </p:nvGrpSpPr>
        <p:grpSpPr>
          <a:xfrm>
            <a:off x="6196012" y="4789487"/>
            <a:ext cx="857251" cy="857251"/>
            <a:chOff x="0" y="0"/>
            <a:chExt cx="857250" cy="857250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150681" y="197731"/>
              <a:ext cx="558801" cy="487188"/>
            </a:xfrm>
            <a:custGeom>
              <a:rect b="b" l="l" r="r" t="t"/>
              <a:pathLst>
                <a:path extrusionOk="0" h="21600" w="21600">
                  <a:moveTo>
                    <a:pt x="12156" y="17326"/>
                  </a:moveTo>
                  <a:cubicBezTo>
                    <a:pt x="11252" y="13745"/>
                    <a:pt x="8740" y="12013"/>
                    <a:pt x="5626" y="11204"/>
                  </a:cubicBezTo>
                  <a:cubicBezTo>
                    <a:pt x="14367" y="7970"/>
                    <a:pt x="14367" y="7970"/>
                    <a:pt x="14367" y="7970"/>
                  </a:cubicBezTo>
                  <a:cubicBezTo>
                    <a:pt x="17883" y="9010"/>
                    <a:pt x="20696" y="11551"/>
                    <a:pt x="21600" y="13630"/>
                  </a:cubicBezTo>
                  <a:cubicBezTo>
                    <a:pt x="21600" y="17326"/>
                    <a:pt x="21600" y="17326"/>
                    <a:pt x="21600" y="17326"/>
                  </a:cubicBezTo>
                  <a:cubicBezTo>
                    <a:pt x="19390" y="19983"/>
                    <a:pt x="16074" y="21138"/>
                    <a:pt x="12156" y="21484"/>
                  </a:cubicBezTo>
                  <a:cubicBezTo>
                    <a:pt x="12156" y="20098"/>
                    <a:pt x="12156" y="18712"/>
                    <a:pt x="12156" y="17326"/>
                  </a:cubicBezTo>
                  <a:close/>
                  <a:moveTo>
                    <a:pt x="3315" y="8548"/>
                  </a:moveTo>
                  <a:cubicBezTo>
                    <a:pt x="4521" y="8086"/>
                    <a:pt x="4521" y="8086"/>
                    <a:pt x="4521" y="8086"/>
                  </a:cubicBezTo>
                  <a:cubicBezTo>
                    <a:pt x="4220" y="7855"/>
                    <a:pt x="3014" y="6815"/>
                    <a:pt x="3114" y="6237"/>
                  </a:cubicBezTo>
                  <a:cubicBezTo>
                    <a:pt x="3114" y="6237"/>
                    <a:pt x="3215" y="6122"/>
                    <a:pt x="3215" y="6006"/>
                  </a:cubicBezTo>
                  <a:cubicBezTo>
                    <a:pt x="3416" y="5775"/>
                    <a:pt x="3717" y="5544"/>
                    <a:pt x="4119" y="5313"/>
                  </a:cubicBezTo>
                  <a:cubicBezTo>
                    <a:pt x="5224" y="4851"/>
                    <a:pt x="7434" y="4736"/>
                    <a:pt x="9444" y="4620"/>
                  </a:cubicBezTo>
                  <a:cubicBezTo>
                    <a:pt x="10047" y="4620"/>
                    <a:pt x="10549" y="4620"/>
                    <a:pt x="11051" y="4505"/>
                  </a:cubicBezTo>
                  <a:cubicBezTo>
                    <a:pt x="12357" y="4505"/>
                    <a:pt x="13362" y="4389"/>
                    <a:pt x="13965" y="3696"/>
                  </a:cubicBezTo>
                  <a:cubicBezTo>
                    <a:pt x="14668" y="3119"/>
                    <a:pt x="14969" y="1964"/>
                    <a:pt x="14567" y="0"/>
                  </a:cubicBezTo>
                  <a:cubicBezTo>
                    <a:pt x="13563" y="231"/>
                    <a:pt x="13563" y="231"/>
                    <a:pt x="13563" y="231"/>
                  </a:cubicBezTo>
                  <a:cubicBezTo>
                    <a:pt x="13864" y="1733"/>
                    <a:pt x="13764" y="2426"/>
                    <a:pt x="13362" y="2772"/>
                  </a:cubicBezTo>
                  <a:cubicBezTo>
                    <a:pt x="12960" y="3234"/>
                    <a:pt x="12056" y="3234"/>
                    <a:pt x="11051" y="3350"/>
                  </a:cubicBezTo>
                  <a:cubicBezTo>
                    <a:pt x="10448" y="3350"/>
                    <a:pt x="9946" y="3465"/>
                    <a:pt x="9343" y="3465"/>
                  </a:cubicBezTo>
                  <a:cubicBezTo>
                    <a:pt x="7233" y="3581"/>
                    <a:pt x="4923" y="3696"/>
                    <a:pt x="3818" y="4274"/>
                  </a:cubicBezTo>
                  <a:cubicBezTo>
                    <a:pt x="3215" y="4505"/>
                    <a:pt x="2713" y="4851"/>
                    <a:pt x="2411" y="5313"/>
                  </a:cubicBezTo>
                  <a:cubicBezTo>
                    <a:pt x="2210" y="5544"/>
                    <a:pt x="2110" y="5775"/>
                    <a:pt x="2110" y="6122"/>
                  </a:cubicBezTo>
                  <a:cubicBezTo>
                    <a:pt x="2009" y="6353"/>
                    <a:pt x="2110" y="6699"/>
                    <a:pt x="2210" y="7046"/>
                  </a:cubicBezTo>
                  <a:cubicBezTo>
                    <a:pt x="2311" y="7508"/>
                    <a:pt x="2713" y="7970"/>
                    <a:pt x="3315" y="8548"/>
                  </a:cubicBezTo>
                  <a:close/>
                  <a:moveTo>
                    <a:pt x="4220" y="10858"/>
                  </a:moveTo>
                  <a:cubicBezTo>
                    <a:pt x="7937" y="9472"/>
                    <a:pt x="7937" y="9472"/>
                    <a:pt x="7937" y="9472"/>
                  </a:cubicBezTo>
                  <a:cubicBezTo>
                    <a:pt x="4621" y="9125"/>
                    <a:pt x="4621" y="9125"/>
                    <a:pt x="4621" y="9125"/>
                  </a:cubicBezTo>
                  <a:cubicBezTo>
                    <a:pt x="1005" y="10396"/>
                    <a:pt x="1005" y="10396"/>
                    <a:pt x="1005" y="10396"/>
                  </a:cubicBezTo>
                  <a:cubicBezTo>
                    <a:pt x="2110" y="10511"/>
                    <a:pt x="3215" y="10627"/>
                    <a:pt x="4220" y="10858"/>
                  </a:cubicBezTo>
                  <a:close/>
                  <a:moveTo>
                    <a:pt x="6128" y="8548"/>
                  </a:moveTo>
                  <a:cubicBezTo>
                    <a:pt x="9243" y="9010"/>
                    <a:pt x="9243" y="9010"/>
                    <a:pt x="9243" y="9010"/>
                  </a:cubicBezTo>
                  <a:cubicBezTo>
                    <a:pt x="9243" y="9010"/>
                    <a:pt x="9243" y="9010"/>
                    <a:pt x="9243" y="9010"/>
                  </a:cubicBezTo>
                  <a:cubicBezTo>
                    <a:pt x="13060" y="7624"/>
                    <a:pt x="13060" y="7624"/>
                    <a:pt x="13060" y="7624"/>
                  </a:cubicBezTo>
                  <a:cubicBezTo>
                    <a:pt x="11353" y="7277"/>
                    <a:pt x="9645" y="7393"/>
                    <a:pt x="7836" y="7970"/>
                  </a:cubicBezTo>
                  <a:cubicBezTo>
                    <a:pt x="6128" y="8548"/>
                    <a:pt x="6128" y="8548"/>
                    <a:pt x="6128" y="8548"/>
                  </a:cubicBezTo>
                  <a:close/>
                  <a:moveTo>
                    <a:pt x="0" y="11204"/>
                  </a:moveTo>
                  <a:cubicBezTo>
                    <a:pt x="0" y="12359"/>
                    <a:pt x="0" y="13514"/>
                    <a:pt x="0" y="14670"/>
                  </a:cubicBezTo>
                  <a:cubicBezTo>
                    <a:pt x="3617" y="17095"/>
                    <a:pt x="7133" y="19174"/>
                    <a:pt x="10750" y="21600"/>
                  </a:cubicBezTo>
                  <a:cubicBezTo>
                    <a:pt x="10750" y="20445"/>
                    <a:pt x="10750" y="19290"/>
                    <a:pt x="10750" y="18135"/>
                  </a:cubicBezTo>
                  <a:cubicBezTo>
                    <a:pt x="9544" y="12937"/>
                    <a:pt x="5023" y="12013"/>
                    <a:pt x="0" y="112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5"/>
          <p:cNvGrpSpPr/>
          <p:nvPr/>
        </p:nvGrpSpPr>
        <p:grpSpPr>
          <a:xfrm>
            <a:off x="1057275" y="4789487"/>
            <a:ext cx="857250" cy="857251"/>
            <a:chOff x="0" y="0"/>
            <a:chExt cx="857250" cy="857250"/>
          </a:xfrm>
        </p:grpSpPr>
        <p:sp>
          <p:nvSpPr>
            <p:cNvPr id="262" name="Google Shape;262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rgbClr val="FFE69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3690" y="123509"/>
              <a:ext cx="529869" cy="584832"/>
            </a:xfrm>
            <a:custGeom>
              <a:rect b="b" l="l" r="r" t="t"/>
              <a:pathLst>
                <a:path extrusionOk="0" h="21600" w="21600">
                  <a:moveTo>
                    <a:pt x="3273" y="11494"/>
                  </a:moveTo>
                  <a:cubicBezTo>
                    <a:pt x="5455" y="11494"/>
                    <a:pt x="5455" y="11494"/>
                    <a:pt x="5455" y="11494"/>
                  </a:cubicBezTo>
                  <a:cubicBezTo>
                    <a:pt x="5455" y="12088"/>
                    <a:pt x="5455" y="12088"/>
                    <a:pt x="5455" y="12088"/>
                  </a:cubicBezTo>
                  <a:cubicBezTo>
                    <a:pt x="3273" y="12088"/>
                    <a:pt x="3273" y="12088"/>
                    <a:pt x="3273" y="12088"/>
                  </a:cubicBezTo>
                  <a:cubicBezTo>
                    <a:pt x="3273" y="11494"/>
                    <a:pt x="3273" y="11494"/>
                    <a:pt x="3273" y="11494"/>
                  </a:cubicBezTo>
                  <a:close/>
                  <a:moveTo>
                    <a:pt x="11127" y="10899"/>
                  </a:moveTo>
                  <a:cubicBezTo>
                    <a:pt x="11345" y="10899"/>
                    <a:pt x="11345" y="10899"/>
                    <a:pt x="11564" y="10899"/>
                  </a:cubicBezTo>
                  <a:cubicBezTo>
                    <a:pt x="12218" y="10305"/>
                    <a:pt x="13091" y="9512"/>
                    <a:pt x="13745" y="9116"/>
                  </a:cubicBezTo>
                  <a:cubicBezTo>
                    <a:pt x="13964" y="9116"/>
                    <a:pt x="14182" y="9314"/>
                    <a:pt x="14400" y="9512"/>
                  </a:cubicBezTo>
                  <a:cubicBezTo>
                    <a:pt x="13745" y="10503"/>
                    <a:pt x="13091" y="11097"/>
                    <a:pt x="12218" y="11692"/>
                  </a:cubicBezTo>
                  <a:cubicBezTo>
                    <a:pt x="12436" y="11890"/>
                    <a:pt x="12436" y="11890"/>
                    <a:pt x="12436" y="12088"/>
                  </a:cubicBezTo>
                  <a:cubicBezTo>
                    <a:pt x="12436" y="12683"/>
                    <a:pt x="11782" y="13277"/>
                    <a:pt x="11127" y="13277"/>
                  </a:cubicBezTo>
                  <a:cubicBezTo>
                    <a:pt x="10255" y="13277"/>
                    <a:pt x="9818" y="12683"/>
                    <a:pt x="9818" y="12088"/>
                  </a:cubicBezTo>
                  <a:cubicBezTo>
                    <a:pt x="9818" y="11692"/>
                    <a:pt x="9818" y="11494"/>
                    <a:pt x="10036" y="11295"/>
                  </a:cubicBezTo>
                  <a:cubicBezTo>
                    <a:pt x="8945" y="10106"/>
                    <a:pt x="8291" y="8917"/>
                    <a:pt x="7636" y="7530"/>
                  </a:cubicBezTo>
                  <a:cubicBezTo>
                    <a:pt x="7855" y="7530"/>
                    <a:pt x="8073" y="7332"/>
                    <a:pt x="8291" y="7332"/>
                  </a:cubicBezTo>
                  <a:cubicBezTo>
                    <a:pt x="9164" y="8323"/>
                    <a:pt x="10036" y="9710"/>
                    <a:pt x="10691" y="10899"/>
                  </a:cubicBezTo>
                  <a:cubicBezTo>
                    <a:pt x="10691" y="10899"/>
                    <a:pt x="10909" y="10899"/>
                    <a:pt x="11127" y="10899"/>
                  </a:cubicBezTo>
                  <a:close/>
                  <a:moveTo>
                    <a:pt x="9164" y="4360"/>
                  </a:moveTo>
                  <a:cubicBezTo>
                    <a:pt x="9164" y="6539"/>
                    <a:pt x="9164" y="6539"/>
                    <a:pt x="9164" y="6539"/>
                  </a:cubicBezTo>
                  <a:cubicBezTo>
                    <a:pt x="15273" y="3369"/>
                    <a:pt x="15273" y="3369"/>
                    <a:pt x="15273" y="3369"/>
                  </a:cubicBezTo>
                  <a:cubicBezTo>
                    <a:pt x="9164" y="0"/>
                    <a:pt x="9164" y="0"/>
                    <a:pt x="9164" y="0"/>
                  </a:cubicBezTo>
                  <a:cubicBezTo>
                    <a:pt x="9164" y="2180"/>
                    <a:pt x="9164" y="2180"/>
                    <a:pt x="9164" y="2180"/>
                  </a:cubicBezTo>
                  <a:cubicBezTo>
                    <a:pt x="6982" y="2378"/>
                    <a:pt x="4800" y="3369"/>
                    <a:pt x="3273" y="4954"/>
                  </a:cubicBezTo>
                  <a:cubicBezTo>
                    <a:pt x="1091" y="6738"/>
                    <a:pt x="0" y="9116"/>
                    <a:pt x="0" y="11890"/>
                  </a:cubicBezTo>
                  <a:cubicBezTo>
                    <a:pt x="0" y="14466"/>
                    <a:pt x="1091" y="16844"/>
                    <a:pt x="3273" y="18628"/>
                  </a:cubicBezTo>
                  <a:cubicBezTo>
                    <a:pt x="5236" y="20609"/>
                    <a:pt x="7855" y="21600"/>
                    <a:pt x="10691" y="21600"/>
                  </a:cubicBezTo>
                  <a:cubicBezTo>
                    <a:pt x="13745" y="21600"/>
                    <a:pt x="16364" y="20609"/>
                    <a:pt x="18327" y="18628"/>
                  </a:cubicBezTo>
                  <a:cubicBezTo>
                    <a:pt x="19636" y="17637"/>
                    <a:pt x="20509" y="16250"/>
                    <a:pt x="20945" y="14862"/>
                  </a:cubicBezTo>
                  <a:cubicBezTo>
                    <a:pt x="21164" y="14466"/>
                    <a:pt x="21164" y="14466"/>
                    <a:pt x="21164" y="14466"/>
                  </a:cubicBezTo>
                  <a:cubicBezTo>
                    <a:pt x="18764" y="13872"/>
                    <a:pt x="18764" y="13872"/>
                    <a:pt x="18764" y="13872"/>
                  </a:cubicBezTo>
                  <a:cubicBezTo>
                    <a:pt x="18545" y="14070"/>
                    <a:pt x="18545" y="14070"/>
                    <a:pt x="18545" y="14070"/>
                  </a:cubicBezTo>
                  <a:cubicBezTo>
                    <a:pt x="18327" y="15259"/>
                    <a:pt x="17455" y="16250"/>
                    <a:pt x="16582" y="17042"/>
                  </a:cubicBezTo>
                  <a:cubicBezTo>
                    <a:pt x="15055" y="18429"/>
                    <a:pt x="13091" y="19222"/>
                    <a:pt x="10691" y="19222"/>
                  </a:cubicBezTo>
                  <a:cubicBezTo>
                    <a:pt x="8509" y="19222"/>
                    <a:pt x="6545" y="18429"/>
                    <a:pt x="5018" y="17042"/>
                  </a:cubicBezTo>
                  <a:cubicBezTo>
                    <a:pt x="3491" y="15655"/>
                    <a:pt x="2618" y="13872"/>
                    <a:pt x="2618" y="11890"/>
                  </a:cubicBezTo>
                  <a:cubicBezTo>
                    <a:pt x="2618" y="9908"/>
                    <a:pt x="3491" y="7927"/>
                    <a:pt x="5018" y="6539"/>
                  </a:cubicBezTo>
                  <a:cubicBezTo>
                    <a:pt x="6109" y="5549"/>
                    <a:pt x="7636" y="4756"/>
                    <a:pt x="9164" y="4360"/>
                  </a:cubicBezTo>
                  <a:close/>
                  <a:moveTo>
                    <a:pt x="18982" y="10701"/>
                  </a:moveTo>
                  <a:cubicBezTo>
                    <a:pt x="18982" y="10305"/>
                    <a:pt x="18764" y="9710"/>
                    <a:pt x="18545" y="9314"/>
                  </a:cubicBezTo>
                  <a:cubicBezTo>
                    <a:pt x="18327" y="8917"/>
                    <a:pt x="18327" y="8917"/>
                    <a:pt x="18327" y="8917"/>
                  </a:cubicBezTo>
                  <a:cubicBezTo>
                    <a:pt x="20727" y="8125"/>
                    <a:pt x="20727" y="8125"/>
                    <a:pt x="20727" y="8125"/>
                  </a:cubicBezTo>
                  <a:cubicBezTo>
                    <a:pt x="20945" y="8521"/>
                    <a:pt x="20945" y="8521"/>
                    <a:pt x="20945" y="8521"/>
                  </a:cubicBezTo>
                  <a:cubicBezTo>
                    <a:pt x="21164" y="9116"/>
                    <a:pt x="21382" y="9908"/>
                    <a:pt x="21382" y="10503"/>
                  </a:cubicBezTo>
                  <a:cubicBezTo>
                    <a:pt x="21600" y="10899"/>
                    <a:pt x="21600" y="10899"/>
                    <a:pt x="21600" y="10899"/>
                  </a:cubicBezTo>
                  <a:cubicBezTo>
                    <a:pt x="18982" y="11097"/>
                    <a:pt x="18982" y="11097"/>
                    <a:pt x="18982" y="11097"/>
                  </a:cubicBezTo>
                  <a:cubicBezTo>
                    <a:pt x="18982" y="10701"/>
                    <a:pt x="18982" y="10701"/>
                    <a:pt x="18982" y="10701"/>
                  </a:cubicBezTo>
                  <a:close/>
                  <a:moveTo>
                    <a:pt x="18982" y="13277"/>
                  </a:moveTo>
                  <a:cubicBezTo>
                    <a:pt x="18982" y="12683"/>
                    <a:pt x="18982" y="12286"/>
                    <a:pt x="18982" y="11890"/>
                  </a:cubicBezTo>
                  <a:cubicBezTo>
                    <a:pt x="18982" y="11692"/>
                    <a:pt x="18982" y="11692"/>
                    <a:pt x="18982" y="11692"/>
                  </a:cubicBezTo>
                  <a:cubicBezTo>
                    <a:pt x="18982" y="11295"/>
                    <a:pt x="18982" y="11295"/>
                    <a:pt x="18982" y="11295"/>
                  </a:cubicBezTo>
                  <a:cubicBezTo>
                    <a:pt x="21600" y="11295"/>
                    <a:pt x="21600" y="11295"/>
                    <a:pt x="21600" y="11295"/>
                  </a:cubicBezTo>
                  <a:cubicBezTo>
                    <a:pt x="21600" y="11692"/>
                    <a:pt x="21600" y="11692"/>
                    <a:pt x="21600" y="11692"/>
                  </a:cubicBezTo>
                  <a:cubicBezTo>
                    <a:pt x="21600" y="11692"/>
                    <a:pt x="21600" y="11692"/>
                    <a:pt x="21600" y="11890"/>
                  </a:cubicBezTo>
                  <a:cubicBezTo>
                    <a:pt x="21600" y="12484"/>
                    <a:pt x="21600" y="13079"/>
                    <a:pt x="21382" y="13673"/>
                  </a:cubicBezTo>
                  <a:cubicBezTo>
                    <a:pt x="21164" y="14070"/>
                    <a:pt x="21164" y="14070"/>
                    <a:pt x="21164" y="14070"/>
                  </a:cubicBezTo>
                  <a:cubicBezTo>
                    <a:pt x="18764" y="13475"/>
                    <a:pt x="18764" y="13475"/>
                    <a:pt x="18764" y="13475"/>
                  </a:cubicBezTo>
                  <a:cubicBezTo>
                    <a:pt x="18982" y="13277"/>
                    <a:pt x="18982" y="13277"/>
                    <a:pt x="18982" y="13277"/>
                  </a:cubicBezTo>
                  <a:close/>
                  <a:moveTo>
                    <a:pt x="18109" y="8323"/>
                  </a:moveTo>
                  <a:cubicBezTo>
                    <a:pt x="17891" y="7927"/>
                    <a:pt x="17673" y="7530"/>
                    <a:pt x="17455" y="7332"/>
                  </a:cubicBezTo>
                  <a:cubicBezTo>
                    <a:pt x="17018" y="6936"/>
                    <a:pt x="17018" y="6936"/>
                    <a:pt x="17018" y="6936"/>
                  </a:cubicBezTo>
                  <a:cubicBezTo>
                    <a:pt x="19200" y="5549"/>
                    <a:pt x="19200" y="5549"/>
                    <a:pt x="19200" y="5549"/>
                  </a:cubicBezTo>
                  <a:cubicBezTo>
                    <a:pt x="19418" y="5945"/>
                    <a:pt x="19418" y="5945"/>
                    <a:pt x="19418" y="5945"/>
                  </a:cubicBezTo>
                  <a:cubicBezTo>
                    <a:pt x="19855" y="6341"/>
                    <a:pt x="20073" y="6936"/>
                    <a:pt x="20509" y="7530"/>
                  </a:cubicBezTo>
                  <a:cubicBezTo>
                    <a:pt x="20727" y="7927"/>
                    <a:pt x="20727" y="7927"/>
                    <a:pt x="20727" y="7927"/>
                  </a:cubicBezTo>
                  <a:cubicBezTo>
                    <a:pt x="18327" y="8719"/>
                    <a:pt x="18327" y="8719"/>
                    <a:pt x="18327" y="8719"/>
                  </a:cubicBezTo>
                  <a:cubicBezTo>
                    <a:pt x="18109" y="8323"/>
                    <a:pt x="18109" y="8323"/>
                    <a:pt x="18109" y="8323"/>
                  </a:cubicBezTo>
                  <a:close/>
                  <a:moveTo>
                    <a:pt x="16800" y="6738"/>
                  </a:moveTo>
                  <a:cubicBezTo>
                    <a:pt x="16582" y="6539"/>
                    <a:pt x="16582" y="6539"/>
                    <a:pt x="16582" y="6539"/>
                  </a:cubicBezTo>
                  <a:cubicBezTo>
                    <a:pt x="16364" y="6143"/>
                    <a:pt x="15927" y="5945"/>
                    <a:pt x="15491" y="5549"/>
                  </a:cubicBezTo>
                  <a:cubicBezTo>
                    <a:pt x="15055" y="5350"/>
                    <a:pt x="15055" y="5350"/>
                    <a:pt x="15055" y="5350"/>
                  </a:cubicBezTo>
                  <a:cubicBezTo>
                    <a:pt x="16582" y="3567"/>
                    <a:pt x="16582" y="3567"/>
                    <a:pt x="16582" y="3567"/>
                  </a:cubicBezTo>
                  <a:cubicBezTo>
                    <a:pt x="17018" y="3765"/>
                    <a:pt x="17018" y="3765"/>
                    <a:pt x="17018" y="3765"/>
                  </a:cubicBezTo>
                  <a:cubicBezTo>
                    <a:pt x="17455" y="4161"/>
                    <a:pt x="17891" y="4558"/>
                    <a:pt x="18327" y="4954"/>
                  </a:cubicBezTo>
                  <a:cubicBezTo>
                    <a:pt x="18545" y="4954"/>
                    <a:pt x="18545" y="4954"/>
                    <a:pt x="18545" y="4954"/>
                  </a:cubicBezTo>
                  <a:cubicBezTo>
                    <a:pt x="18764" y="5350"/>
                    <a:pt x="18764" y="5350"/>
                    <a:pt x="18764" y="5350"/>
                  </a:cubicBezTo>
                  <a:cubicBezTo>
                    <a:pt x="16800" y="6738"/>
                    <a:pt x="16800" y="6738"/>
                    <a:pt x="16800" y="6738"/>
                  </a:cubicBezTo>
                  <a:close/>
                  <a:moveTo>
                    <a:pt x="10909" y="18429"/>
                  </a:moveTo>
                  <a:cubicBezTo>
                    <a:pt x="10909" y="16448"/>
                    <a:pt x="10909" y="16448"/>
                    <a:pt x="10909" y="16448"/>
                  </a:cubicBezTo>
                  <a:cubicBezTo>
                    <a:pt x="11564" y="16448"/>
                    <a:pt x="11564" y="16448"/>
                    <a:pt x="11564" y="16448"/>
                  </a:cubicBezTo>
                  <a:cubicBezTo>
                    <a:pt x="11564" y="18429"/>
                    <a:pt x="11564" y="18429"/>
                    <a:pt x="11564" y="18429"/>
                  </a:cubicBezTo>
                  <a:cubicBezTo>
                    <a:pt x="10909" y="18429"/>
                    <a:pt x="10909" y="18429"/>
                    <a:pt x="10909" y="18429"/>
                  </a:cubicBezTo>
                  <a:close/>
                  <a:moveTo>
                    <a:pt x="16145" y="16448"/>
                  </a:moveTo>
                  <a:cubicBezTo>
                    <a:pt x="14618" y="15061"/>
                    <a:pt x="14618" y="15061"/>
                    <a:pt x="14618" y="15061"/>
                  </a:cubicBezTo>
                  <a:cubicBezTo>
                    <a:pt x="15273" y="14664"/>
                    <a:pt x="15273" y="14664"/>
                    <a:pt x="15273" y="14664"/>
                  </a:cubicBezTo>
                  <a:cubicBezTo>
                    <a:pt x="16800" y="16051"/>
                    <a:pt x="16800" y="16051"/>
                    <a:pt x="16800" y="16051"/>
                  </a:cubicBezTo>
                  <a:cubicBezTo>
                    <a:pt x="16145" y="16448"/>
                    <a:pt x="16145" y="16448"/>
                    <a:pt x="16145" y="16448"/>
                  </a:cubicBezTo>
                  <a:close/>
                  <a:moveTo>
                    <a:pt x="5455" y="16448"/>
                  </a:moveTo>
                  <a:cubicBezTo>
                    <a:pt x="6982" y="15061"/>
                    <a:pt x="6982" y="15061"/>
                    <a:pt x="6982" y="15061"/>
                  </a:cubicBezTo>
                  <a:cubicBezTo>
                    <a:pt x="7418" y="15457"/>
                    <a:pt x="7418" y="15457"/>
                    <a:pt x="7418" y="15457"/>
                  </a:cubicBezTo>
                  <a:cubicBezTo>
                    <a:pt x="5891" y="16844"/>
                    <a:pt x="5891" y="16844"/>
                    <a:pt x="5891" y="16844"/>
                  </a:cubicBezTo>
                  <a:cubicBezTo>
                    <a:pt x="5455" y="16448"/>
                    <a:pt x="5455" y="16448"/>
                    <a:pt x="5455" y="16448"/>
                  </a:cubicBezTo>
                  <a:close/>
                  <a:moveTo>
                    <a:pt x="5673" y="6539"/>
                  </a:moveTo>
                  <a:cubicBezTo>
                    <a:pt x="7200" y="7927"/>
                    <a:pt x="7200" y="7927"/>
                    <a:pt x="7200" y="7927"/>
                  </a:cubicBezTo>
                  <a:cubicBezTo>
                    <a:pt x="6545" y="8521"/>
                    <a:pt x="6545" y="8521"/>
                    <a:pt x="6545" y="8521"/>
                  </a:cubicBezTo>
                  <a:cubicBezTo>
                    <a:pt x="5018" y="7134"/>
                    <a:pt x="5018" y="7134"/>
                    <a:pt x="5018" y="7134"/>
                  </a:cubicBezTo>
                  <a:cubicBezTo>
                    <a:pt x="5673" y="6539"/>
                    <a:pt x="5673" y="6539"/>
                    <a:pt x="5673" y="6539"/>
                  </a:cubicBezTo>
                  <a:close/>
                  <a:moveTo>
                    <a:pt x="16364" y="6738"/>
                  </a:moveTo>
                  <a:cubicBezTo>
                    <a:pt x="15927" y="6341"/>
                    <a:pt x="15927" y="6341"/>
                    <a:pt x="15927" y="6341"/>
                  </a:cubicBezTo>
                  <a:cubicBezTo>
                    <a:pt x="14400" y="7728"/>
                    <a:pt x="14400" y="7728"/>
                    <a:pt x="14400" y="7728"/>
                  </a:cubicBezTo>
                  <a:cubicBezTo>
                    <a:pt x="14836" y="8125"/>
                    <a:pt x="14836" y="8125"/>
                    <a:pt x="14836" y="8125"/>
                  </a:cubicBezTo>
                  <a:cubicBezTo>
                    <a:pt x="16364" y="6738"/>
                    <a:pt x="16364" y="6738"/>
                    <a:pt x="16364" y="6738"/>
                  </a:cubicBezTo>
                  <a:close/>
                  <a:moveTo>
                    <a:pt x="18545" y="11692"/>
                  </a:moveTo>
                  <a:cubicBezTo>
                    <a:pt x="16364" y="11692"/>
                    <a:pt x="16364" y="11692"/>
                    <a:pt x="16364" y="11692"/>
                  </a:cubicBezTo>
                  <a:cubicBezTo>
                    <a:pt x="16364" y="11097"/>
                    <a:pt x="16364" y="11097"/>
                    <a:pt x="16364" y="11097"/>
                  </a:cubicBezTo>
                  <a:cubicBezTo>
                    <a:pt x="18545" y="11097"/>
                    <a:pt x="18545" y="11097"/>
                    <a:pt x="18545" y="11097"/>
                  </a:cubicBezTo>
                  <a:lnTo>
                    <a:pt x="18545" y="11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5"/>
          <p:cNvGrpSpPr/>
          <p:nvPr/>
        </p:nvGrpSpPr>
        <p:grpSpPr>
          <a:xfrm>
            <a:off x="6196012" y="3362325"/>
            <a:ext cx="857251" cy="857250"/>
            <a:chOff x="0" y="0"/>
            <a:chExt cx="857250" cy="857250"/>
          </a:xfrm>
        </p:grpSpPr>
        <p:sp>
          <p:nvSpPr>
            <p:cNvPr id="265" name="Google Shape;265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55102" y="170674"/>
              <a:ext cx="642299" cy="525939"/>
            </a:xfrm>
            <a:custGeom>
              <a:rect b="b" l="l" r="r" t="t"/>
              <a:pathLst>
                <a:path extrusionOk="0" h="21428" w="21600">
                  <a:moveTo>
                    <a:pt x="8784" y="0"/>
                  </a:moveTo>
                  <a:cubicBezTo>
                    <a:pt x="11160" y="0"/>
                    <a:pt x="13392" y="1224"/>
                    <a:pt x="14976" y="3148"/>
                  </a:cubicBezTo>
                  <a:cubicBezTo>
                    <a:pt x="16560" y="5072"/>
                    <a:pt x="17568" y="7696"/>
                    <a:pt x="17568" y="10669"/>
                  </a:cubicBezTo>
                  <a:cubicBezTo>
                    <a:pt x="17568" y="13642"/>
                    <a:pt x="16560" y="16266"/>
                    <a:pt x="14976" y="18189"/>
                  </a:cubicBezTo>
                  <a:cubicBezTo>
                    <a:pt x="13392" y="20113"/>
                    <a:pt x="11160" y="21338"/>
                    <a:pt x="8784" y="21338"/>
                  </a:cubicBezTo>
                  <a:cubicBezTo>
                    <a:pt x="6336" y="21338"/>
                    <a:pt x="4104" y="20113"/>
                    <a:pt x="2520" y="18189"/>
                  </a:cubicBezTo>
                  <a:cubicBezTo>
                    <a:pt x="936" y="16266"/>
                    <a:pt x="0" y="13642"/>
                    <a:pt x="0" y="10669"/>
                  </a:cubicBezTo>
                  <a:cubicBezTo>
                    <a:pt x="0" y="7696"/>
                    <a:pt x="936" y="5072"/>
                    <a:pt x="2520" y="3148"/>
                  </a:cubicBezTo>
                  <a:cubicBezTo>
                    <a:pt x="4104" y="1224"/>
                    <a:pt x="6336" y="0"/>
                    <a:pt x="8784" y="0"/>
                  </a:cubicBezTo>
                  <a:close/>
                  <a:moveTo>
                    <a:pt x="12600" y="21425"/>
                  </a:moveTo>
                  <a:cubicBezTo>
                    <a:pt x="21024" y="21600"/>
                    <a:pt x="18504" y="13117"/>
                    <a:pt x="21600" y="13817"/>
                  </a:cubicBezTo>
                  <a:cubicBezTo>
                    <a:pt x="21456" y="11019"/>
                    <a:pt x="21456" y="11019"/>
                    <a:pt x="21456" y="11019"/>
                  </a:cubicBezTo>
                  <a:cubicBezTo>
                    <a:pt x="16560" y="10669"/>
                    <a:pt x="20592" y="20026"/>
                    <a:pt x="12600" y="21425"/>
                  </a:cubicBezTo>
                  <a:close/>
                  <a:moveTo>
                    <a:pt x="9360" y="6996"/>
                  </a:moveTo>
                  <a:cubicBezTo>
                    <a:pt x="10008" y="7171"/>
                    <a:pt x="10512" y="7521"/>
                    <a:pt x="10872" y="7958"/>
                  </a:cubicBezTo>
                  <a:cubicBezTo>
                    <a:pt x="13032" y="6209"/>
                    <a:pt x="13032" y="6209"/>
                    <a:pt x="13032" y="6209"/>
                  </a:cubicBezTo>
                  <a:cubicBezTo>
                    <a:pt x="12960" y="6034"/>
                    <a:pt x="12888" y="5947"/>
                    <a:pt x="12744" y="5772"/>
                  </a:cubicBezTo>
                  <a:cubicBezTo>
                    <a:pt x="11880" y="4722"/>
                    <a:pt x="10728" y="4023"/>
                    <a:pt x="9360" y="3848"/>
                  </a:cubicBezTo>
                  <a:cubicBezTo>
                    <a:pt x="9360" y="6996"/>
                    <a:pt x="9360" y="6996"/>
                    <a:pt x="9360" y="6996"/>
                  </a:cubicBezTo>
                  <a:close/>
                  <a:moveTo>
                    <a:pt x="11664" y="9445"/>
                  </a:moveTo>
                  <a:cubicBezTo>
                    <a:pt x="11808" y="9794"/>
                    <a:pt x="11808" y="10232"/>
                    <a:pt x="11808" y="10669"/>
                  </a:cubicBezTo>
                  <a:cubicBezTo>
                    <a:pt x="11808" y="11194"/>
                    <a:pt x="11736" y="11631"/>
                    <a:pt x="11592" y="12068"/>
                  </a:cubicBezTo>
                  <a:cubicBezTo>
                    <a:pt x="13824" y="13730"/>
                    <a:pt x="13824" y="13730"/>
                    <a:pt x="13824" y="13730"/>
                  </a:cubicBezTo>
                  <a:cubicBezTo>
                    <a:pt x="14184" y="12855"/>
                    <a:pt x="14400" y="11806"/>
                    <a:pt x="14400" y="10669"/>
                  </a:cubicBezTo>
                  <a:cubicBezTo>
                    <a:pt x="14400" y="9619"/>
                    <a:pt x="14184" y="8570"/>
                    <a:pt x="13824" y="7608"/>
                  </a:cubicBezTo>
                  <a:cubicBezTo>
                    <a:pt x="11664" y="9445"/>
                    <a:pt x="11664" y="9445"/>
                    <a:pt x="11664" y="9445"/>
                  </a:cubicBezTo>
                  <a:close/>
                  <a:moveTo>
                    <a:pt x="10728" y="13467"/>
                  </a:moveTo>
                  <a:cubicBezTo>
                    <a:pt x="10368" y="13904"/>
                    <a:pt x="9936" y="14167"/>
                    <a:pt x="9360" y="14342"/>
                  </a:cubicBezTo>
                  <a:cubicBezTo>
                    <a:pt x="9360" y="17490"/>
                    <a:pt x="9360" y="17490"/>
                    <a:pt x="9360" y="17490"/>
                  </a:cubicBezTo>
                  <a:cubicBezTo>
                    <a:pt x="10728" y="17315"/>
                    <a:pt x="11880" y="16615"/>
                    <a:pt x="12744" y="15566"/>
                  </a:cubicBezTo>
                  <a:cubicBezTo>
                    <a:pt x="12816" y="15391"/>
                    <a:pt x="12960" y="15304"/>
                    <a:pt x="13032" y="15216"/>
                  </a:cubicBezTo>
                  <a:cubicBezTo>
                    <a:pt x="10728" y="13467"/>
                    <a:pt x="10728" y="13467"/>
                    <a:pt x="10728" y="13467"/>
                  </a:cubicBezTo>
                  <a:close/>
                  <a:moveTo>
                    <a:pt x="7920" y="14254"/>
                  </a:moveTo>
                  <a:cubicBezTo>
                    <a:pt x="7488" y="14167"/>
                    <a:pt x="7128" y="13904"/>
                    <a:pt x="6768" y="13555"/>
                  </a:cubicBezTo>
                  <a:cubicBezTo>
                    <a:pt x="4608" y="15391"/>
                    <a:pt x="4608" y="15391"/>
                    <a:pt x="4608" y="15391"/>
                  </a:cubicBezTo>
                  <a:cubicBezTo>
                    <a:pt x="4680" y="15391"/>
                    <a:pt x="4680" y="15479"/>
                    <a:pt x="4752" y="15566"/>
                  </a:cubicBezTo>
                  <a:cubicBezTo>
                    <a:pt x="5616" y="16528"/>
                    <a:pt x="6696" y="17228"/>
                    <a:pt x="7920" y="17490"/>
                  </a:cubicBezTo>
                  <a:cubicBezTo>
                    <a:pt x="7920" y="14254"/>
                    <a:pt x="7920" y="14254"/>
                    <a:pt x="7920" y="14254"/>
                  </a:cubicBezTo>
                  <a:close/>
                  <a:moveTo>
                    <a:pt x="5904" y="12155"/>
                  </a:moveTo>
                  <a:cubicBezTo>
                    <a:pt x="5760" y="11718"/>
                    <a:pt x="5688" y="11194"/>
                    <a:pt x="5688" y="10669"/>
                  </a:cubicBezTo>
                  <a:cubicBezTo>
                    <a:pt x="5688" y="10319"/>
                    <a:pt x="5688" y="10057"/>
                    <a:pt x="5760" y="9707"/>
                  </a:cubicBezTo>
                  <a:cubicBezTo>
                    <a:pt x="3528" y="8045"/>
                    <a:pt x="3528" y="8045"/>
                    <a:pt x="3528" y="8045"/>
                  </a:cubicBezTo>
                  <a:cubicBezTo>
                    <a:pt x="3240" y="8832"/>
                    <a:pt x="3096" y="9707"/>
                    <a:pt x="3096" y="10669"/>
                  </a:cubicBezTo>
                  <a:cubicBezTo>
                    <a:pt x="3096" y="11806"/>
                    <a:pt x="3312" y="12943"/>
                    <a:pt x="3744" y="13904"/>
                  </a:cubicBezTo>
                  <a:cubicBezTo>
                    <a:pt x="5904" y="12155"/>
                    <a:pt x="5904" y="12155"/>
                    <a:pt x="5904" y="12155"/>
                  </a:cubicBezTo>
                  <a:close/>
                  <a:moveTo>
                    <a:pt x="6480" y="8220"/>
                  </a:moveTo>
                  <a:cubicBezTo>
                    <a:pt x="6480" y="8133"/>
                    <a:pt x="6552" y="8045"/>
                    <a:pt x="6552" y="8045"/>
                  </a:cubicBezTo>
                  <a:cubicBezTo>
                    <a:pt x="6984" y="7521"/>
                    <a:pt x="7416" y="7258"/>
                    <a:pt x="7920" y="7083"/>
                  </a:cubicBezTo>
                  <a:cubicBezTo>
                    <a:pt x="7920" y="3848"/>
                    <a:pt x="7920" y="3848"/>
                    <a:pt x="7920" y="3848"/>
                  </a:cubicBezTo>
                  <a:cubicBezTo>
                    <a:pt x="6696" y="4023"/>
                    <a:pt x="5616" y="4810"/>
                    <a:pt x="4752" y="5772"/>
                  </a:cubicBezTo>
                  <a:cubicBezTo>
                    <a:pt x="4536" y="6034"/>
                    <a:pt x="4392" y="6296"/>
                    <a:pt x="4248" y="6471"/>
                  </a:cubicBezTo>
                  <a:lnTo>
                    <a:pt x="6480" y="8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5"/>
          <p:cNvGrpSpPr/>
          <p:nvPr/>
        </p:nvGrpSpPr>
        <p:grpSpPr>
          <a:xfrm>
            <a:off x="1057275" y="1928813"/>
            <a:ext cx="857250" cy="857251"/>
            <a:chOff x="0" y="0"/>
            <a:chExt cx="857250" cy="857250"/>
          </a:xfrm>
        </p:grpSpPr>
        <p:sp>
          <p:nvSpPr>
            <p:cNvPr id="268" name="Google Shape;268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81255" y="145624"/>
              <a:ext cx="484000" cy="542168"/>
            </a:xfrm>
            <a:custGeom>
              <a:rect b="b" l="l" r="r" t="t"/>
              <a:pathLst>
                <a:path extrusionOk="0" h="21238" w="21055">
                  <a:moveTo>
                    <a:pt x="3435" y="1820"/>
                  </a:moveTo>
                  <a:cubicBezTo>
                    <a:pt x="5398" y="313"/>
                    <a:pt x="7923" y="-189"/>
                    <a:pt x="10448" y="62"/>
                  </a:cubicBezTo>
                  <a:cubicBezTo>
                    <a:pt x="12692" y="313"/>
                    <a:pt x="14936" y="1318"/>
                    <a:pt x="16339" y="3076"/>
                  </a:cubicBezTo>
                  <a:cubicBezTo>
                    <a:pt x="18022" y="5085"/>
                    <a:pt x="18583" y="7095"/>
                    <a:pt x="18302" y="9355"/>
                  </a:cubicBezTo>
                  <a:cubicBezTo>
                    <a:pt x="18022" y="10862"/>
                    <a:pt x="17461" y="12369"/>
                    <a:pt x="16058" y="13625"/>
                  </a:cubicBezTo>
                  <a:cubicBezTo>
                    <a:pt x="16619" y="13876"/>
                    <a:pt x="17180" y="14127"/>
                    <a:pt x="17741" y="14630"/>
                  </a:cubicBezTo>
                  <a:cubicBezTo>
                    <a:pt x="20546" y="17895"/>
                    <a:pt x="20546" y="17895"/>
                    <a:pt x="20546" y="17895"/>
                  </a:cubicBezTo>
                  <a:cubicBezTo>
                    <a:pt x="21388" y="18899"/>
                    <a:pt x="21107" y="20155"/>
                    <a:pt x="20266" y="20909"/>
                  </a:cubicBezTo>
                  <a:cubicBezTo>
                    <a:pt x="20266" y="20909"/>
                    <a:pt x="20266" y="20909"/>
                    <a:pt x="20266" y="20909"/>
                  </a:cubicBezTo>
                  <a:cubicBezTo>
                    <a:pt x="19144" y="21411"/>
                    <a:pt x="17741" y="21411"/>
                    <a:pt x="17180" y="20406"/>
                  </a:cubicBezTo>
                  <a:cubicBezTo>
                    <a:pt x="14094" y="16890"/>
                    <a:pt x="14094" y="16890"/>
                    <a:pt x="14094" y="16890"/>
                  </a:cubicBezTo>
                  <a:cubicBezTo>
                    <a:pt x="13814" y="16639"/>
                    <a:pt x="13533" y="16137"/>
                    <a:pt x="13533" y="15634"/>
                  </a:cubicBezTo>
                  <a:cubicBezTo>
                    <a:pt x="11850" y="16388"/>
                    <a:pt x="9887" y="16639"/>
                    <a:pt x="8204" y="16388"/>
                  </a:cubicBezTo>
                  <a:cubicBezTo>
                    <a:pt x="5679" y="16137"/>
                    <a:pt x="3435" y="15132"/>
                    <a:pt x="2032" y="13374"/>
                  </a:cubicBezTo>
                  <a:cubicBezTo>
                    <a:pt x="349" y="11616"/>
                    <a:pt x="-212" y="9355"/>
                    <a:pt x="69" y="7346"/>
                  </a:cubicBezTo>
                  <a:cubicBezTo>
                    <a:pt x="349" y="5085"/>
                    <a:pt x="1471" y="3076"/>
                    <a:pt x="3435" y="1820"/>
                  </a:cubicBezTo>
                  <a:close/>
                  <a:moveTo>
                    <a:pt x="8204" y="12118"/>
                  </a:moveTo>
                  <a:cubicBezTo>
                    <a:pt x="10448" y="12118"/>
                    <a:pt x="10448" y="12118"/>
                    <a:pt x="10448" y="12118"/>
                  </a:cubicBezTo>
                  <a:cubicBezTo>
                    <a:pt x="10448" y="9858"/>
                    <a:pt x="10448" y="9858"/>
                    <a:pt x="10448" y="9858"/>
                  </a:cubicBezTo>
                  <a:cubicBezTo>
                    <a:pt x="12972" y="9858"/>
                    <a:pt x="12972" y="9858"/>
                    <a:pt x="12972" y="9858"/>
                  </a:cubicBezTo>
                  <a:cubicBezTo>
                    <a:pt x="12972" y="7848"/>
                    <a:pt x="12972" y="7848"/>
                    <a:pt x="12972" y="7848"/>
                  </a:cubicBezTo>
                  <a:cubicBezTo>
                    <a:pt x="10448" y="7848"/>
                    <a:pt x="10448" y="7848"/>
                    <a:pt x="10448" y="7848"/>
                  </a:cubicBezTo>
                  <a:cubicBezTo>
                    <a:pt x="10448" y="5588"/>
                    <a:pt x="10448" y="5588"/>
                    <a:pt x="10448" y="5588"/>
                  </a:cubicBezTo>
                  <a:cubicBezTo>
                    <a:pt x="8204" y="5588"/>
                    <a:pt x="8204" y="5588"/>
                    <a:pt x="8204" y="5588"/>
                  </a:cubicBezTo>
                  <a:cubicBezTo>
                    <a:pt x="8204" y="7848"/>
                    <a:pt x="8204" y="7848"/>
                    <a:pt x="8204" y="7848"/>
                  </a:cubicBezTo>
                  <a:cubicBezTo>
                    <a:pt x="5679" y="7848"/>
                    <a:pt x="5679" y="7848"/>
                    <a:pt x="5679" y="7848"/>
                  </a:cubicBezTo>
                  <a:cubicBezTo>
                    <a:pt x="5679" y="9858"/>
                    <a:pt x="5679" y="9858"/>
                    <a:pt x="5679" y="9858"/>
                  </a:cubicBezTo>
                  <a:cubicBezTo>
                    <a:pt x="8204" y="9858"/>
                    <a:pt x="8204" y="9858"/>
                    <a:pt x="8204" y="9858"/>
                  </a:cubicBezTo>
                  <a:cubicBezTo>
                    <a:pt x="8204" y="12118"/>
                    <a:pt x="8204" y="12118"/>
                    <a:pt x="8204" y="12118"/>
                  </a:cubicBezTo>
                  <a:close/>
                  <a:moveTo>
                    <a:pt x="4837" y="8853"/>
                  </a:moveTo>
                  <a:cubicBezTo>
                    <a:pt x="5959" y="6341"/>
                    <a:pt x="8484" y="5085"/>
                    <a:pt x="11850" y="4583"/>
                  </a:cubicBezTo>
                  <a:cubicBezTo>
                    <a:pt x="8484" y="2574"/>
                    <a:pt x="4276" y="5337"/>
                    <a:pt x="4837" y="8853"/>
                  </a:cubicBezTo>
                  <a:close/>
                  <a:moveTo>
                    <a:pt x="9887" y="2825"/>
                  </a:moveTo>
                  <a:cubicBezTo>
                    <a:pt x="8484" y="2574"/>
                    <a:pt x="6801" y="3076"/>
                    <a:pt x="5398" y="3830"/>
                  </a:cubicBezTo>
                  <a:cubicBezTo>
                    <a:pt x="3996" y="4834"/>
                    <a:pt x="3435" y="6090"/>
                    <a:pt x="3154" y="7597"/>
                  </a:cubicBezTo>
                  <a:cubicBezTo>
                    <a:pt x="2874" y="9104"/>
                    <a:pt x="3435" y="10360"/>
                    <a:pt x="4276" y="11616"/>
                  </a:cubicBezTo>
                  <a:cubicBezTo>
                    <a:pt x="5398" y="12871"/>
                    <a:pt x="6801" y="13625"/>
                    <a:pt x="8484" y="13625"/>
                  </a:cubicBezTo>
                  <a:cubicBezTo>
                    <a:pt x="9887" y="13876"/>
                    <a:pt x="11570" y="13625"/>
                    <a:pt x="12972" y="12620"/>
                  </a:cubicBezTo>
                  <a:cubicBezTo>
                    <a:pt x="14375" y="11616"/>
                    <a:pt x="15217" y="10360"/>
                    <a:pt x="15217" y="8853"/>
                  </a:cubicBezTo>
                  <a:cubicBezTo>
                    <a:pt x="15497" y="7597"/>
                    <a:pt x="14936" y="6090"/>
                    <a:pt x="14094" y="4834"/>
                  </a:cubicBezTo>
                  <a:cubicBezTo>
                    <a:pt x="12972" y="3578"/>
                    <a:pt x="11570" y="3076"/>
                    <a:pt x="9887" y="28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5"/>
          <p:cNvGrpSpPr/>
          <p:nvPr/>
        </p:nvGrpSpPr>
        <p:grpSpPr>
          <a:xfrm>
            <a:off x="6196012" y="1933575"/>
            <a:ext cx="857251" cy="857250"/>
            <a:chOff x="0" y="0"/>
            <a:chExt cx="857250" cy="857250"/>
          </a:xfrm>
        </p:grpSpPr>
        <p:sp>
          <p:nvSpPr>
            <p:cNvPr id="271" name="Google Shape;271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26938" y="193675"/>
              <a:ext cx="590481" cy="460374"/>
            </a:xfrm>
            <a:custGeom>
              <a:rect b="b" l="l" r="r" t="t"/>
              <a:pathLst>
                <a:path extrusionOk="0" h="21600" w="21600">
                  <a:moveTo>
                    <a:pt x="7348" y="21600"/>
                  </a:moveTo>
                  <a:cubicBezTo>
                    <a:pt x="8239" y="21600"/>
                    <a:pt x="8907" y="21600"/>
                    <a:pt x="9798" y="21600"/>
                  </a:cubicBezTo>
                  <a:cubicBezTo>
                    <a:pt x="10021" y="21600"/>
                    <a:pt x="10466" y="21312"/>
                    <a:pt x="10466" y="21024"/>
                  </a:cubicBezTo>
                  <a:cubicBezTo>
                    <a:pt x="10466" y="14112"/>
                    <a:pt x="10466" y="14112"/>
                    <a:pt x="10466" y="14112"/>
                  </a:cubicBezTo>
                  <a:cubicBezTo>
                    <a:pt x="8685" y="12960"/>
                    <a:pt x="8685" y="12960"/>
                    <a:pt x="8685" y="12960"/>
                  </a:cubicBezTo>
                  <a:cubicBezTo>
                    <a:pt x="6680" y="14400"/>
                    <a:pt x="6680" y="14400"/>
                    <a:pt x="6680" y="14400"/>
                  </a:cubicBezTo>
                  <a:cubicBezTo>
                    <a:pt x="6680" y="21024"/>
                    <a:pt x="6680" y="21024"/>
                    <a:pt x="6680" y="21024"/>
                  </a:cubicBezTo>
                  <a:cubicBezTo>
                    <a:pt x="6680" y="21312"/>
                    <a:pt x="6903" y="21600"/>
                    <a:pt x="7348" y="21600"/>
                  </a:cubicBezTo>
                  <a:close/>
                  <a:moveTo>
                    <a:pt x="0" y="14112"/>
                  </a:moveTo>
                  <a:cubicBezTo>
                    <a:pt x="8239" y="8064"/>
                    <a:pt x="8239" y="8064"/>
                    <a:pt x="8239" y="8064"/>
                  </a:cubicBezTo>
                  <a:cubicBezTo>
                    <a:pt x="8685" y="7488"/>
                    <a:pt x="8685" y="7488"/>
                    <a:pt x="8685" y="7488"/>
                  </a:cubicBezTo>
                  <a:cubicBezTo>
                    <a:pt x="9130" y="8064"/>
                    <a:pt x="9130" y="8064"/>
                    <a:pt x="9130" y="8064"/>
                  </a:cubicBezTo>
                  <a:cubicBezTo>
                    <a:pt x="11579" y="9792"/>
                    <a:pt x="11579" y="9792"/>
                    <a:pt x="11579" y="9792"/>
                  </a:cubicBezTo>
                  <a:cubicBezTo>
                    <a:pt x="18037" y="2592"/>
                    <a:pt x="18037" y="2592"/>
                    <a:pt x="18037" y="2592"/>
                  </a:cubicBezTo>
                  <a:cubicBezTo>
                    <a:pt x="17146" y="1152"/>
                    <a:pt x="17146" y="1152"/>
                    <a:pt x="17146" y="1152"/>
                  </a:cubicBezTo>
                  <a:cubicBezTo>
                    <a:pt x="19373" y="576"/>
                    <a:pt x="19373" y="576"/>
                    <a:pt x="19373" y="57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932" y="2880"/>
                    <a:pt x="20932" y="2880"/>
                    <a:pt x="20932" y="2880"/>
                  </a:cubicBezTo>
                  <a:cubicBezTo>
                    <a:pt x="20264" y="5472"/>
                    <a:pt x="20264" y="5472"/>
                    <a:pt x="20264" y="5472"/>
                  </a:cubicBezTo>
                  <a:cubicBezTo>
                    <a:pt x="19373" y="4320"/>
                    <a:pt x="19373" y="4320"/>
                    <a:pt x="19373" y="4320"/>
                  </a:cubicBezTo>
                  <a:cubicBezTo>
                    <a:pt x="12247" y="12096"/>
                    <a:pt x="12247" y="12096"/>
                    <a:pt x="12247" y="12096"/>
                  </a:cubicBezTo>
                  <a:cubicBezTo>
                    <a:pt x="11802" y="12672"/>
                    <a:pt x="11802" y="12672"/>
                    <a:pt x="11802" y="12672"/>
                  </a:cubicBezTo>
                  <a:cubicBezTo>
                    <a:pt x="11134" y="12384"/>
                    <a:pt x="11134" y="12384"/>
                    <a:pt x="11134" y="12384"/>
                  </a:cubicBezTo>
                  <a:cubicBezTo>
                    <a:pt x="8685" y="10368"/>
                    <a:pt x="8685" y="10368"/>
                    <a:pt x="8685" y="10368"/>
                  </a:cubicBezTo>
                  <a:cubicBezTo>
                    <a:pt x="1113" y="16416"/>
                    <a:pt x="1113" y="16416"/>
                    <a:pt x="1113" y="16416"/>
                  </a:cubicBezTo>
                  <a:cubicBezTo>
                    <a:pt x="0" y="14112"/>
                    <a:pt x="0" y="14112"/>
                    <a:pt x="0" y="14112"/>
                  </a:cubicBezTo>
                  <a:close/>
                  <a:moveTo>
                    <a:pt x="2227" y="21600"/>
                  </a:moveTo>
                  <a:cubicBezTo>
                    <a:pt x="4676" y="21600"/>
                    <a:pt x="4676" y="21600"/>
                    <a:pt x="4676" y="21600"/>
                  </a:cubicBezTo>
                  <a:cubicBezTo>
                    <a:pt x="4899" y="21600"/>
                    <a:pt x="5122" y="21312"/>
                    <a:pt x="5122" y="21024"/>
                  </a:cubicBezTo>
                  <a:cubicBezTo>
                    <a:pt x="5122" y="15552"/>
                    <a:pt x="5122" y="15552"/>
                    <a:pt x="5122" y="15552"/>
                  </a:cubicBezTo>
                  <a:cubicBezTo>
                    <a:pt x="1559" y="18432"/>
                    <a:pt x="1559" y="18432"/>
                    <a:pt x="1559" y="18432"/>
                  </a:cubicBezTo>
                  <a:cubicBezTo>
                    <a:pt x="1559" y="21024"/>
                    <a:pt x="1559" y="21024"/>
                    <a:pt x="1559" y="21024"/>
                  </a:cubicBezTo>
                  <a:cubicBezTo>
                    <a:pt x="1559" y="21312"/>
                    <a:pt x="1781" y="21600"/>
                    <a:pt x="2227" y="21600"/>
                  </a:cubicBezTo>
                  <a:close/>
                  <a:moveTo>
                    <a:pt x="12470" y="21600"/>
                  </a:moveTo>
                  <a:cubicBezTo>
                    <a:pt x="13361" y="21600"/>
                    <a:pt x="14029" y="21600"/>
                    <a:pt x="14920" y="21600"/>
                  </a:cubicBezTo>
                  <a:cubicBezTo>
                    <a:pt x="15365" y="21600"/>
                    <a:pt x="15588" y="21312"/>
                    <a:pt x="15588" y="21024"/>
                  </a:cubicBezTo>
                  <a:cubicBezTo>
                    <a:pt x="15588" y="17856"/>
                    <a:pt x="15588" y="14400"/>
                    <a:pt x="15588" y="11232"/>
                  </a:cubicBezTo>
                  <a:cubicBezTo>
                    <a:pt x="15588" y="11232"/>
                    <a:pt x="15588" y="11232"/>
                    <a:pt x="15588" y="11232"/>
                  </a:cubicBezTo>
                  <a:cubicBezTo>
                    <a:pt x="12025" y="15264"/>
                    <a:pt x="12025" y="15264"/>
                    <a:pt x="12025" y="15264"/>
                  </a:cubicBezTo>
                  <a:cubicBezTo>
                    <a:pt x="11802" y="14976"/>
                    <a:pt x="11802" y="14976"/>
                    <a:pt x="11802" y="14976"/>
                  </a:cubicBezTo>
                  <a:cubicBezTo>
                    <a:pt x="11802" y="21024"/>
                    <a:pt x="11802" y="21024"/>
                    <a:pt x="11802" y="21024"/>
                  </a:cubicBezTo>
                  <a:cubicBezTo>
                    <a:pt x="11802" y="21312"/>
                    <a:pt x="12247" y="21600"/>
                    <a:pt x="12470" y="21600"/>
                  </a:cubicBezTo>
                  <a:close/>
                  <a:moveTo>
                    <a:pt x="17592" y="21600"/>
                  </a:moveTo>
                  <a:cubicBezTo>
                    <a:pt x="20041" y="21600"/>
                    <a:pt x="20041" y="21600"/>
                    <a:pt x="20041" y="21600"/>
                  </a:cubicBezTo>
                  <a:cubicBezTo>
                    <a:pt x="20487" y="21600"/>
                    <a:pt x="20709" y="21312"/>
                    <a:pt x="20709" y="21024"/>
                  </a:cubicBezTo>
                  <a:cubicBezTo>
                    <a:pt x="20709" y="9216"/>
                    <a:pt x="20709" y="9216"/>
                    <a:pt x="20709" y="9216"/>
                  </a:cubicBezTo>
                  <a:cubicBezTo>
                    <a:pt x="19151" y="6912"/>
                    <a:pt x="19151" y="6912"/>
                    <a:pt x="19151" y="6912"/>
                  </a:cubicBezTo>
                  <a:cubicBezTo>
                    <a:pt x="17146" y="9504"/>
                    <a:pt x="17146" y="9504"/>
                    <a:pt x="17146" y="9504"/>
                  </a:cubicBezTo>
                  <a:cubicBezTo>
                    <a:pt x="17146" y="21024"/>
                    <a:pt x="17146" y="21024"/>
                    <a:pt x="17146" y="21024"/>
                  </a:cubicBezTo>
                  <a:cubicBezTo>
                    <a:pt x="17146" y="21312"/>
                    <a:pt x="17369" y="21600"/>
                    <a:pt x="17592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5"/>
          <p:cNvGrpSpPr/>
          <p:nvPr/>
        </p:nvGrpSpPr>
        <p:grpSpPr>
          <a:xfrm>
            <a:off x="1057275" y="3357562"/>
            <a:ext cx="857250" cy="857251"/>
            <a:chOff x="0" y="0"/>
            <a:chExt cx="857250" cy="857250"/>
          </a:xfrm>
        </p:grpSpPr>
        <p:sp>
          <p:nvSpPr>
            <p:cNvPr id="274" name="Google Shape;274;p5"/>
            <p:cNvSpPr/>
            <p:nvPr/>
          </p:nvSpPr>
          <p:spPr>
            <a:xfrm>
              <a:off x="0" y="0"/>
              <a:ext cx="857250" cy="85725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55834" y="100551"/>
              <a:ext cx="566300" cy="580819"/>
            </a:xfrm>
            <a:custGeom>
              <a:rect b="b" l="l" r="r" t="t"/>
              <a:pathLst>
                <a:path extrusionOk="0" h="21600" w="21600">
                  <a:moveTo>
                    <a:pt x="1125" y="9164"/>
                  </a:moveTo>
                  <a:cubicBezTo>
                    <a:pt x="6300" y="9164"/>
                    <a:pt x="11475" y="9164"/>
                    <a:pt x="16650" y="9164"/>
                  </a:cubicBezTo>
                  <a:cubicBezTo>
                    <a:pt x="16875" y="8945"/>
                    <a:pt x="17100" y="8945"/>
                    <a:pt x="17325" y="8945"/>
                  </a:cubicBezTo>
                  <a:cubicBezTo>
                    <a:pt x="18675" y="8945"/>
                    <a:pt x="19575" y="9382"/>
                    <a:pt x="20475" y="10255"/>
                  </a:cubicBezTo>
                  <a:cubicBezTo>
                    <a:pt x="21150" y="10909"/>
                    <a:pt x="21600" y="12000"/>
                    <a:pt x="21600" y="13091"/>
                  </a:cubicBezTo>
                  <a:cubicBezTo>
                    <a:pt x="21600" y="14182"/>
                    <a:pt x="21150" y="15273"/>
                    <a:pt x="20475" y="15927"/>
                  </a:cubicBezTo>
                  <a:cubicBezTo>
                    <a:pt x="19575" y="16582"/>
                    <a:pt x="18675" y="17018"/>
                    <a:pt x="17325" y="17018"/>
                  </a:cubicBezTo>
                  <a:cubicBezTo>
                    <a:pt x="16650" y="17018"/>
                    <a:pt x="15975" y="17018"/>
                    <a:pt x="15300" y="16582"/>
                  </a:cubicBezTo>
                  <a:cubicBezTo>
                    <a:pt x="15075" y="17236"/>
                    <a:pt x="14625" y="17891"/>
                    <a:pt x="13950" y="18545"/>
                  </a:cubicBezTo>
                  <a:cubicBezTo>
                    <a:pt x="15075" y="18545"/>
                    <a:pt x="15075" y="18545"/>
                    <a:pt x="15075" y="18545"/>
                  </a:cubicBezTo>
                  <a:cubicBezTo>
                    <a:pt x="18900" y="18545"/>
                    <a:pt x="18900" y="18545"/>
                    <a:pt x="18900" y="18545"/>
                  </a:cubicBezTo>
                  <a:cubicBezTo>
                    <a:pt x="15975" y="21600"/>
                    <a:pt x="15975" y="21600"/>
                    <a:pt x="15975" y="21600"/>
                  </a:cubicBezTo>
                  <a:cubicBezTo>
                    <a:pt x="3825" y="21600"/>
                    <a:pt x="3825" y="21600"/>
                    <a:pt x="3825" y="21600"/>
                  </a:cubicBezTo>
                  <a:cubicBezTo>
                    <a:pt x="2700" y="21600"/>
                    <a:pt x="2700" y="21600"/>
                    <a:pt x="2700" y="21600"/>
                  </a:cubicBezTo>
                  <a:cubicBezTo>
                    <a:pt x="0" y="18545"/>
                    <a:pt x="0" y="18545"/>
                    <a:pt x="0" y="18545"/>
                  </a:cubicBezTo>
                  <a:cubicBezTo>
                    <a:pt x="3825" y="18545"/>
                    <a:pt x="3825" y="18545"/>
                    <a:pt x="3825" y="18545"/>
                  </a:cubicBezTo>
                  <a:cubicBezTo>
                    <a:pt x="4725" y="18545"/>
                    <a:pt x="4725" y="18545"/>
                    <a:pt x="4725" y="18545"/>
                  </a:cubicBezTo>
                  <a:cubicBezTo>
                    <a:pt x="2475" y="15709"/>
                    <a:pt x="1350" y="12655"/>
                    <a:pt x="1125" y="9164"/>
                  </a:cubicBezTo>
                  <a:close/>
                  <a:moveTo>
                    <a:pt x="12600" y="7855"/>
                  </a:moveTo>
                  <a:cubicBezTo>
                    <a:pt x="9450" y="3273"/>
                    <a:pt x="13275" y="4145"/>
                    <a:pt x="12375" y="1309"/>
                  </a:cubicBezTo>
                  <a:cubicBezTo>
                    <a:pt x="14400" y="3927"/>
                    <a:pt x="11250" y="4145"/>
                    <a:pt x="12600" y="7855"/>
                  </a:cubicBezTo>
                  <a:close/>
                  <a:moveTo>
                    <a:pt x="9675" y="6545"/>
                  </a:moveTo>
                  <a:cubicBezTo>
                    <a:pt x="8325" y="2836"/>
                    <a:pt x="11475" y="2618"/>
                    <a:pt x="9450" y="0"/>
                  </a:cubicBezTo>
                  <a:cubicBezTo>
                    <a:pt x="10350" y="3055"/>
                    <a:pt x="6525" y="2182"/>
                    <a:pt x="9675" y="6545"/>
                  </a:cubicBezTo>
                  <a:close/>
                  <a:moveTo>
                    <a:pt x="6750" y="7418"/>
                  </a:moveTo>
                  <a:cubicBezTo>
                    <a:pt x="3600" y="3055"/>
                    <a:pt x="7425" y="3927"/>
                    <a:pt x="6525" y="873"/>
                  </a:cubicBezTo>
                  <a:cubicBezTo>
                    <a:pt x="8550" y="3709"/>
                    <a:pt x="5400" y="3709"/>
                    <a:pt x="6750" y="7418"/>
                  </a:cubicBezTo>
                  <a:close/>
                  <a:moveTo>
                    <a:pt x="3375" y="11564"/>
                  </a:moveTo>
                  <a:cubicBezTo>
                    <a:pt x="3825" y="13527"/>
                    <a:pt x="4725" y="15709"/>
                    <a:pt x="5850" y="17455"/>
                  </a:cubicBezTo>
                  <a:cubicBezTo>
                    <a:pt x="7425" y="16364"/>
                    <a:pt x="7425" y="16364"/>
                    <a:pt x="7425" y="16364"/>
                  </a:cubicBezTo>
                  <a:cubicBezTo>
                    <a:pt x="6525" y="14836"/>
                    <a:pt x="5625" y="12873"/>
                    <a:pt x="5400" y="11345"/>
                  </a:cubicBezTo>
                  <a:cubicBezTo>
                    <a:pt x="3375" y="11564"/>
                    <a:pt x="3375" y="11564"/>
                    <a:pt x="3375" y="11564"/>
                  </a:cubicBezTo>
                  <a:close/>
                  <a:moveTo>
                    <a:pt x="17325" y="10909"/>
                  </a:moveTo>
                  <a:cubicBezTo>
                    <a:pt x="17100" y="12218"/>
                    <a:pt x="16650" y="13527"/>
                    <a:pt x="16200" y="14836"/>
                  </a:cubicBezTo>
                  <a:cubicBezTo>
                    <a:pt x="16650" y="15055"/>
                    <a:pt x="16875" y="15273"/>
                    <a:pt x="17325" y="15273"/>
                  </a:cubicBezTo>
                  <a:cubicBezTo>
                    <a:pt x="18000" y="15273"/>
                    <a:pt x="18675" y="15055"/>
                    <a:pt x="18900" y="14618"/>
                  </a:cubicBezTo>
                  <a:cubicBezTo>
                    <a:pt x="19350" y="14182"/>
                    <a:pt x="19575" y="13745"/>
                    <a:pt x="19575" y="13091"/>
                  </a:cubicBezTo>
                  <a:cubicBezTo>
                    <a:pt x="19575" y="12436"/>
                    <a:pt x="19350" y="12000"/>
                    <a:pt x="18900" y="11564"/>
                  </a:cubicBezTo>
                  <a:cubicBezTo>
                    <a:pt x="18675" y="11127"/>
                    <a:pt x="18000" y="10909"/>
                    <a:pt x="17325" y="10909"/>
                  </a:cubicBezTo>
                  <a:cubicBezTo>
                    <a:pt x="17325" y="10909"/>
                    <a:pt x="17325" y="10909"/>
                    <a:pt x="17325" y="10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5"/>
          <p:cNvSpPr txBox="1"/>
          <p:nvPr/>
        </p:nvSpPr>
        <p:spPr>
          <a:xfrm>
            <a:off x="2142201" y="2126600"/>
            <a:ext cx="323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of </a:t>
            </a:r>
            <a:r>
              <a:rPr b="1" lang="en-US" sz="2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MANNINGS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77" name="Google Shape;277;p5"/>
          <p:cNvSpPr txBox="1"/>
          <p:nvPr/>
        </p:nvSpPr>
        <p:spPr>
          <a:xfrm>
            <a:off x="7314871" y="2087575"/>
            <a:ext cx="292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Compare</a:t>
            </a: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 the Data</a:t>
            </a:r>
            <a:endParaRPr sz="1700"/>
          </a:p>
        </p:txBody>
      </p:sp>
      <p:sp>
        <p:nvSpPr>
          <p:cNvPr id="278" name="Google Shape;278;p5"/>
          <p:cNvSpPr txBox="1"/>
          <p:nvPr/>
        </p:nvSpPr>
        <p:spPr>
          <a:xfrm>
            <a:off x="2142195" y="3531250"/>
            <a:ext cx="292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of </a:t>
            </a:r>
            <a:r>
              <a:rPr b="1" lang="en-US" sz="2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WATSONS</a:t>
            </a:r>
            <a:endParaRPr b="1" sz="27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t/>
            </a:r>
            <a:endParaRPr b="1" sz="2700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 txBox="1"/>
          <p:nvPr/>
        </p:nvSpPr>
        <p:spPr>
          <a:xfrm>
            <a:off x="7230289" y="3377000"/>
            <a:ext cx="474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Find the </a:t>
            </a:r>
            <a:r>
              <a:rPr b="1" lang="en-US" sz="27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b="1" lang="en-US" sz="2700">
                <a:solidFill>
                  <a:srgbClr val="407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b="1" lang="en-US" sz="27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Different Data</a:t>
            </a:r>
            <a:endParaRPr sz="1700">
              <a:solidFill>
                <a:srgbClr val="E06666"/>
              </a:solidFill>
            </a:endParaRPr>
          </a:p>
        </p:txBody>
      </p:sp>
      <p:sp>
        <p:nvSpPr>
          <p:cNvPr id="280" name="Google Shape;280;p5"/>
          <p:cNvSpPr txBox="1"/>
          <p:nvPr/>
        </p:nvSpPr>
        <p:spPr>
          <a:xfrm>
            <a:off x="2147269" y="4894050"/>
            <a:ext cx="381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of </a:t>
            </a:r>
            <a:r>
              <a:rPr b="1" lang="en-US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2021 Hong Kong Population Census</a:t>
            </a:r>
            <a:endParaRPr b="1" sz="27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t/>
            </a:r>
            <a:endParaRPr b="1" sz="2700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 txBox="1"/>
          <p:nvPr/>
        </p:nvSpPr>
        <p:spPr>
          <a:xfrm>
            <a:off x="7230293" y="4911050"/>
            <a:ext cx="35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rPr b="1" lang="en-US" sz="2700">
                <a:solidFill>
                  <a:schemeClr val="dk1"/>
                </a:solidFill>
              </a:rPr>
              <a:t>Come to </a:t>
            </a:r>
            <a:r>
              <a:rPr b="1" lang="en-US" sz="2700">
                <a:solidFill>
                  <a:srgbClr val="6FA8DC"/>
                </a:solidFill>
              </a:rPr>
              <a:t>Conclusion</a:t>
            </a:r>
            <a:endParaRPr sz="1700">
              <a:solidFill>
                <a:srgbClr val="6FA8DC"/>
              </a:solidFill>
            </a:endParaRPr>
          </a:p>
        </p:txBody>
      </p:sp>
    </p:spTree>
  </p:cSld>
  <p:clrMapOvr>
    <a:masterClrMapping/>
  </p:clrMapOvr>
  <p:transition spd="slow" p14:dur="1200">
    <p:blinds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1fecfeeea_0_82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61fecfeeea_0_82"/>
          <p:cNvSpPr txBox="1"/>
          <p:nvPr/>
        </p:nvSpPr>
        <p:spPr>
          <a:xfrm>
            <a:off x="216008" y="0"/>
            <a:ext cx="716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lang="en-US" sz="48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Company Background</a:t>
            </a:r>
            <a:endParaRPr sz="4800">
              <a:solidFill>
                <a:srgbClr val="3B383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8" name="Google Shape;288;g161fecfeeea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450" y="244300"/>
            <a:ext cx="5401478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61fecfeeea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600" y="2696725"/>
            <a:ext cx="5566549" cy="359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61fecfeeea_0_82"/>
          <p:cNvPicPr preferRelativeResize="0"/>
          <p:nvPr/>
        </p:nvPicPr>
        <p:blipFill rotWithShape="1">
          <a:blip r:embed="rId5">
            <a:alphaModFix/>
          </a:blip>
          <a:srcRect b="0" l="56453" r="0" t="0"/>
          <a:stretch/>
        </p:blipFill>
        <p:spPr>
          <a:xfrm>
            <a:off x="10517550" y="245475"/>
            <a:ext cx="1396999" cy="21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61fecfeeea_0_82"/>
          <p:cNvSpPr txBox="1"/>
          <p:nvPr/>
        </p:nvSpPr>
        <p:spPr>
          <a:xfrm>
            <a:off x="393450" y="1829513"/>
            <a:ext cx="69591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Owner :    Dairy Farm International Holdings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Year of Established :      </a:t>
            </a:r>
            <a:r>
              <a:rPr b="1" lang="en-US" sz="2200"/>
              <a:t>1</a:t>
            </a:r>
            <a:r>
              <a:rPr b="1" lang="en-US" sz="2200"/>
              <a:t>972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Kind :        Health Care and Beauty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Total stores :      329 shop in Hong Kong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Products:  Quality health care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 Personal care,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 Skin care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 Baby products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Services:  Free consultations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from registered Pharmacists,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Dieticians, beauty and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                 health advisors</a:t>
            </a:r>
            <a:endParaRPr b="1" sz="2200"/>
          </a:p>
        </p:txBody>
      </p:sp>
      <p:cxnSp>
        <p:nvCxnSpPr>
          <p:cNvPr id="292" name="Google Shape;292;g161fecfeeea_0_82"/>
          <p:cNvCxnSpPr/>
          <p:nvPr/>
        </p:nvCxnSpPr>
        <p:spPr>
          <a:xfrm>
            <a:off x="589795" y="4367698"/>
            <a:ext cx="1269900" cy="12699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93" name="Google Shape;293;g161fecfeeea_0_82"/>
          <p:cNvGrpSpPr/>
          <p:nvPr/>
        </p:nvGrpSpPr>
        <p:grpSpPr>
          <a:xfrm>
            <a:off x="864298" y="4169263"/>
            <a:ext cx="1271871" cy="1819175"/>
            <a:chOff x="0" y="0"/>
            <a:chExt cx="1271871" cy="1819175"/>
          </a:xfrm>
        </p:grpSpPr>
        <p:sp>
          <p:nvSpPr>
            <p:cNvPr id="294" name="Google Shape;294;g161fecfeeea_0_82"/>
            <p:cNvSpPr/>
            <p:nvPr/>
          </p:nvSpPr>
          <p:spPr>
            <a:xfrm>
              <a:off x="0" y="0"/>
              <a:ext cx="459324" cy="647190"/>
            </a:xfrm>
            <a:custGeom>
              <a:rect b="b" l="l" r="r" t="t"/>
              <a:pathLst>
                <a:path extrusionOk="0" h="21600" w="21600">
                  <a:moveTo>
                    <a:pt x="10639" y="0"/>
                  </a:moveTo>
                  <a:cubicBezTo>
                    <a:pt x="13863" y="0"/>
                    <a:pt x="16442" y="815"/>
                    <a:pt x="18376" y="2038"/>
                  </a:cubicBezTo>
                  <a:cubicBezTo>
                    <a:pt x="20310" y="3260"/>
                    <a:pt x="21600" y="5094"/>
                    <a:pt x="21600" y="6928"/>
                  </a:cubicBezTo>
                  <a:cubicBezTo>
                    <a:pt x="21600" y="8151"/>
                    <a:pt x="20955" y="9374"/>
                    <a:pt x="19988" y="10392"/>
                  </a:cubicBezTo>
                  <a:cubicBezTo>
                    <a:pt x="19021" y="11411"/>
                    <a:pt x="18054" y="12023"/>
                    <a:pt x="16442" y="12634"/>
                  </a:cubicBezTo>
                  <a:cubicBezTo>
                    <a:pt x="16442" y="13449"/>
                    <a:pt x="16442" y="13449"/>
                    <a:pt x="16442" y="13449"/>
                  </a:cubicBezTo>
                  <a:cubicBezTo>
                    <a:pt x="17087" y="13449"/>
                    <a:pt x="17087" y="13449"/>
                    <a:pt x="17087" y="13449"/>
                  </a:cubicBezTo>
                  <a:cubicBezTo>
                    <a:pt x="17731" y="13245"/>
                    <a:pt x="17731" y="13245"/>
                    <a:pt x="17731" y="13245"/>
                  </a:cubicBezTo>
                  <a:cubicBezTo>
                    <a:pt x="18054" y="13857"/>
                    <a:pt x="18054" y="13857"/>
                    <a:pt x="18054" y="13857"/>
                  </a:cubicBezTo>
                  <a:cubicBezTo>
                    <a:pt x="18376" y="14264"/>
                    <a:pt x="18376" y="14672"/>
                    <a:pt x="18376" y="14875"/>
                  </a:cubicBezTo>
                  <a:cubicBezTo>
                    <a:pt x="18376" y="15283"/>
                    <a:pt x="18376" y="15691"/>
                    <a:pt x="18054" y="16098"/>
                  </a:cubicBezTo>
                  <a:cubicBezTo>
                    <a:pt x="18054" y="16302"/>
                    <a:pt x="18054" y="16302"/>
                    <a:pt x="18054" y="16302"/>
                  </a:cubicBezTo>
                  <a:cubicBezTo>
                    <a:pt x="18054" y="16302"/>
                    <a:pt x="18054" y="16302"/>
                    <a:pt x="18054" y="16302"/>
                  </a:cubicBezTo>
                  <a:cubicBezTo>
                    <a:pt x="18376" y="16709"/>
                    <a:pt x="18376" y="17117"/>
                    <a:pt x="18376" y="17525"/>
                  </a:cubicBezTo>
                  <a:cubicBezTo>
                    <a:pt x="18376" y="17932"/>
                    <a:pt x="18376" y="18340"/>
                    <a:pt x="18054" y="18747"/>
                  </a:cubicBezTo>
                  <a:cubicBezTo>
                    <a:pt x="17731" y="18951"/>
                    <a:pt x="17731" y="18951"/>
                    <a:pt x="17731" y="18951"/>
                  </a:cubicBezTo>
                  <a:cubicBezTo>
                    <a:pt x="17087" y="19155"/>
                    <a:pt x="17087" y="19155"/>
                    <a:pt x="17087" y="19155"/>
                  </a:cubicBezTo>
                  <a:cubicBezTo>
                    <a:pt x="4836" y="19766"/>
                    <a:pt x="4836" y="19766"/>
                    <a:pt x="4836" y="19766"/>
                  </a:cubicBezTo>
                  <a:cubicBezTo>
                    <a:pt x="4191" y="19766"/>
                    <a:pt x="4191" y="19766"/>
                    <a:pt x="4191" y="19766"/>
                  </a:cubicBezTo>
                  <a:cubicBezTo>
                    <a:pt x="3869" y="19358"/>
                    <a:pt x="3869" y="19358"/>
                    <a:pt x="3869" y="19358"/>
                  </a:cubicBezTo>
                  <a:cubicBezTo>
                    <a:pt x="3546" y="18951"/>
                    <a:pt x="3546" y="18543"/>
                    <a:pt x="3224" y="18340"/>
                  </a:cubicBezTo>
                  <a:cubicBezTo>
                    <a:pt x="3224" y="17932"/>
                    <a:pt x="3546" y="17525"/>
                    <a:pt x="3869" y="16913"/>
                  </a:cubicBezTo>
                  <a:cubicBezTo>
                    <a:pt x="3869" y="16913"/>
                    <a:pt x="3869" y="16913"/>
                    <a:pt x="3869" y="16913"/>
                  </a:cubicBezTo>
                  <a:cubicBezTo>
                    <a:pt x="3869" y="16709"/>
                    <a:pt x="3869" y="16709"/>
                    <a:pt x="3869" y="16709"/>
                  </a:cubicBezTo>
                  <a:cubicBezTo>
                    <a:pt x="3546" y="16506"/>
                    <a:pt x="3546" y="16098"/>
                    <a:pt x="3224" y="15691"/>
                  </a:cubicBezTo>
                  <a:cubicBezTo>
                    <a:pt x="3224" y="15283"/>
                    <a:pt x="3546" y="14875"/>
                    <a:pt x="3869" y="14468"/>
                  </a:cubicBezTo>
                  <a:cubicBezTo>
                    <a:pt x="4191" y="14060"/>
                    <a:pt x="4191" y="14060"/>
                    <a:pt x="4191" y="14060"/>
                  </a:cubicBezTo>
                  <a:cubicBezTo>
                    <a:pt x="4836" y="14060"/>
                    <a:pt x="4836" y="14060"/>
                    <a:pt x="4836" y="14060"/>
                  </a:cubicBezTo>
                  <a:cubicBezTo>
                    <a:pt x="5158" y="14060"/>
                    <a:pt x="5158" y="14060"/>
                    <a:pt x="5158" y="14060"/>
                  </a:cubicBezTo>
                  <a:cubicBezTo>
                    <a:pt x="5158" y="12838"/>
                    <a:pt x="5158" y="12838"/>
                    <a:pt x="5158" y="12838"/>
                  </a:cubicBezTo>
                  <a:cubicBezTo>
                    <a:pt x="3546" y="12226"/>
                    <a:pt x="2257" y="11411"/>
                    <a:pt x="1612" y="10392"/>
                  </a:cubicBezTo>
                  <a:cubicBezTo>
                    <a:pt x="645" y="9374"/>
                    <a:pt x="0" y="8151"/>
                    <a:pt x="0" y="6928"/>
                  </a:cubicBezTo>
                  <a:cubicBezTo>
                    <a:pt x="0" y="5094"/>
                    <a:pt x="1290" y="3260"/>
                    <a:pt x="3224" y="2038"/>
                  </a:cubicBezTo>
                  <a:cubicBezTo>
                    <a:pt x="5158" y="815"/>
                    <a:pt x="7737" y="0"/>
                    <a:pt x="10639" y="0"/>
                  </a:cubicBezTo>
                  <a:close/>
                  <a:moveTo>
                    <a:pt x="8382" y="8151"/>
                  </a:moveTo>
                  <a:cubicBezTo>
                    <a:pt x="8704" y="8355"/>
                    <a:pt x="8704" y="8355"/>
                    <a:pt x="9027" y="8355"/>
                  </a:cubicBezTo>
                  <a:cubicBezTo>
                    <a:pt x="9027" y="8355"/>
                    <a:pt x="9349" y="8355"/>
                    <a:pt x="9672" y="8151"/>
                  </a:cubicBezTo>
                  <a:cubicBezTo>
                    <a:pt x="9672" y="7947"/>
                    <a:pt x="9672" y="7947"/>
                    <a:pt x="9672" y="7947"/>
                  </a:cubicBezTo>
                  <a:cubicBezTo>
                    <a:pt x="9994" y="8151"/>
                    <a:pt x="9994" y="8151"/>
                    <a:pt x="9994" y="8151"/>
                  </a:cubicBezTo>
                  <a:cubicBezTo>
                    <a:pt x="10316" y="8355"/>
                    <a:pt x="10316" y="8355"/>
                    <a:pt x="10639" y="8355"/>
                  </a:cubicBezTo>
                  <a:cubicBezTo>
                    <a:pt x="10961" y="8355"/>
                    <a:pt x="11284" y="8355"/>
                    <a:pt x="11284" y="8151"/>
                  </a:cubicBezTo>
                  <a:cubicBezTo>
                    <a:pt x="11606" y="7947"/>
                    <a:pt x="11606" y="7947"/>
                    <a:pt x="11606" y="7947"/>
                  </a:cubicBezTo>
                  <a:cubicBezTo>
                    <a:pt x="11606" y="8151"/>
                    <a:pt x="11606" y="8151"/>
                    <a:pt x="11606" y="8151"/>
                  </a:cubicBezTo>
                  <a:cubicBezTo>
                    <a:pt x="11928" y="8355"/>
                    <a:pt x="12251" y="8355"/>
                    <a:pt x="12573" y="8355"/>
                  </a:cubicBezTo>
                  <a:cubicBezTo>
                    <a:pt x="12896" y="8355"/>
                    <a:pt x="13218" y="8355"/>
                    <a:pt x="13540" y="8151"/>
                  </a:cubicBezTo>
                  <a:cubicBezTo>
                    <a:pt x="13863" y="7743"/>
                    <a:pt x="13863" y="7743"/>
                    <a:pt x="13863" y="7743"/>
                  </a:cubicBezTo>
                  <a:cubicBezTo>
                    <a:pt x="14830" y="8151"/>
                    <a:pt x="14830" y="8151"/>
                    <a:pt x="14830" y="8151"/>
                  </a:cubicBezTo>
                  <a:cubicBezTo>
                    <a:pt x="12573" y="10596"/>
                    <a:pt x="12573" y="10596"/>
                    <a:pt x="12573" y="10596"/>
                  </a:cubicBezTo>
                  <a:cubicBezTo>
                    <a:pt x="12573" y="13653"/>
                    <a:pt x="12573" y="13653"/>
                    <a:pt x="12573" y="13653"/>
                  </a:cubicBezTo>
                  <a:cubicBezTo>
                    <a:pt x="14185" y="13449"/>
                    <a:pt x="14185" y="13449"/>
                    <a:pt x="14185" y="13449"/>
                  </a:cubicBezTo>
                  <a:cubicBezTo>
                    <a:pt x="14185" y="12226"/>
                    <a:pt x="14185" y="12226"/>
                    <a:pt x="14185" y="12226"/>
                  </a:cubicBezTo>
                  <a:cubicBezTo>
                    <a:pt x="14185" y="11819"/>
                    <a:pt x="14185" y="11819"/>
                    <a:pt x="14185" y="11819"/>
                  </a:cubicBezTo>
                  <a:cubicBezTo>
                    <a:pt x="14830" y="11615"/>
                    <a:pt x="14830" y="11615"/>
                    <a:pt x="14830" y="11615"/>
                  </a:cubicBezTo>
                  <a:cubicBezTo>
                    <a:pt x="16119" y="11208"/>
                    <a:pt x="17409" y="10596"/>
                    <a:pt x="18054" y="9577"/>
                  </a:cubicBezTo>
                  <a:cubicBezTo>
                    <a:pt x="19021" y="8966"/>
                    <a:pt x="19343" y="7947"/>
                    <a:pt x="19343" y="6928"/>
                  </a:cubicBezTo>
                  <a:cubicBezTo>
                    <a:pt x="19343" y="5502"/>
                    <a:pt x="18376" y="4075"/>
                    <a:pt x="16764" y="3057"/>
                  </a:cubicBezTo>
                  <a:cubicBezTo>
                    <a:pt x="15152" y="2038"/>
                    <a:pt x="13218" y="1426"/>
                    <a:pt x="10639" y="1426"/>
                  </a:cubicBezTo>
                  <a:cubicBezTo>
                    <a:pt x="8382" y="1426"/>
                    <a:pt x="6125" y="2038"/>
                    <a:pt x="4836" y="3057"/>
                  </a:cubicBezTo>
                  <a:cubicBezTo>
                    <a:pt x="3224" y="4075"/>
                    <a:pt x="2257" y="5502"/>
                    <a:pt x="2257" y="6928"/>
                  </a:cubicBezTo>
                  <a:cubicBezTo>
                    <a:pt x="2257" y="7947"/>
                    <a:pt x="2579" y="8966"/>
                    <a:pt x="3546" y="9781"/>
                  </a:cubicBezTo>
                  <a:cubicBezTo>
                    <a:pt x="4191" y="10596"/>
                    <a:pt x="5481" y="11208"/>
                    <a:pt x="6770" y="11819"/>
                  </a:cubicBezTo>
                  <a:cubicBezTo>
                    <a:pt x="7415" y="12023"/>
                    <a:pt x="7415" y="12023"/>
                    <a:pt x="7415" y="12023"/>
                  </a:cubicBezTo>
                  <a:cubicBezTo>
                    <a:pt x="7415" y="12430"/>
                    <a:pt x="7415" y="12430"/>
                    <a:pt x="7415" y="12430"/>
                  </a:cubicBezTo>
                  <a:cubicBezTo>
                    <a:pt x="7415" y="13653"/>
                    <a:pt x="7415" y="13653"/>
                    <a:pt x="7415" y="13653"/>
                  </a:cubicBezTo>
                  <a:cubicBezTo>
                    <a:pt x="9349" y="13653"/>
                    <a:pt x="9349" y="13653"/>
                    <a:pt x="9349" y="13653"/>
                  </a:cubicBezTo>
                  <a:cubicBezTo>
                    <a:pt x="9349" y="10596"/>
                    <a:pt x="9349" y="10596"/>
                    <a:pt x="9349" y="10596"/>
                  </a:cubicBezTo>
                  <a:cubicBezTo>
                    <a:pt x="7093" y="8151"/>
                    <a:pt x="7093" y="8151"/>
                    <a:pt x="7093" y="8151"/>
                  </a:cubicBezTo>
                  <a:cubicBezTo>
                    <a:pt x="8060" y="7743"/>
                    <a:pt x="8060" y="7743"/>
                    <a:pt x="8060" y="7743"/>
                  </a:cubicBezTo>
                  <a:cubicBezTo>
                    <a:pt x="8382" y="8151"/>
                    <a:pt x="8382" y="8151"/>
                    <a:pt x="8382" y="8151"/>
                  </a:cubicBezTo>
                  <a:close/>
                  <a:moveTo>
                    <a:pt x="12896" y="8762"/>
                  </a:moveTo>
                  <a:cubicBezTo>
                    <a:pt x="12896" y="8762"/>
                    <a:pt x="12896" y="8762"/>
                    <a:pt x="12573" y="8762"/>
                  </a:cubicBezTo>
                  <a:cubicBezTo>
                    <a:pt x="12251" y="8762"/>
                    <a:pt x="11928" y="8762"/>
                    <a:pt x="11606" y="8558"/>
                  </a:cubicBezTo>
                  <a:cubicBezTo>
                    <a:pt x="11284" y="8558"/>
                    <a:pt x="10961" y="8762"/>
                    <a:pt x="10639" y="8762"/>
                  </a:cubicBezTo>
                  <a:cubicBezTo>
                    <a:pt x="10316" y="8762"/>
                    <a:pt x="9994" y="8558"/>
                    <a:pt x="9672" y="8558"/>
                  </a:cubicBezTo>
                  <a:cubicBezTo>
                    <a:pt x="9349" y="8558"/>
                    <a:pt x="9027" y="8762"/>
                    <a:pt x="9027" y="8762"/>
                  </a:cubicBezTo>
                  <a:cubicBezTo>
                    <a:pt x="8704" y="8762"/>
                    <a:pt x="8704" y="8762"/>
                    <a:pt x="8704" y="8558"/>
                  </a:cubicBezTo>
                  <a:cubicBezTo>
                    <a:pt x="10316" y="10189"/>
                    <a:pt x="10316" y="10189"/>
                    <a:pt x="10316" y="10189"/>
                  </a:cubicBezTo>
                  <a:cubicBezTo>
                    <a:pt x="10316" y="10392"/>
                    <a:pt x="10316" y="10392"/>
                    <a:pt x="10316" y="10392"/>
                  </a:cubicBezTo>
                  <a:cubicBezTo>
                    <a:pt x="10316" y="10392"/>
                    <a:pt x="10316" y="10392"/>
                    <a:pt x="10316" y="10392"/>
                  </a:cubicBezTo>
                  <a:cubicBezTo>
                    <a:pt x="10316" y="13653"/>
                    <a:pt x="10316" y="13653"/>
                    <a:pt x="10316" y="13653"/>
                  </a:cubicBezTo>
                  <a:cubicBezTo>
                    <a:pt x="11284" y="13653"/>
                    <a:pt x="11284" y="13653"/>
                    <a:pt x="11284" y="13653"/>
                  </a:cubicBezTo>
                  <a:cubicBezTo>
                    <a:pt x="11284" y="10392"/>
                    <a:pt x="11284" y="10392"/>
                    <a:pt x="11284" y="10392"/>
                  </a:cubicBezTo>
                  <a:cubicBezTo>
                    <a:pt x="11284" y="10392"/>
                    <a:pt x="11284" y="10392"/>
                    <a:pt x="11284" y="10392"/>
                  </a:cubicBezTo>
                  <a:cubicBezTo>
                    <a:pt x="11284" y="10189"/>
                    <a:pt x="11284" y="10189"/>
                    <a:pt x="11284" y="10189"/>
                  </a:cubicBezTo>
                  <a:cubicBezTo>
                    <a:pt x="12896" y="8762"/>
                    <a:pt x="12896" y="8762"/>
                    <a:pt x="12896" y="8762"/>
                  </a:cubicBezTo>
                  <a:close/>
                  <a:moveTo>
                    <a:pt x="13863" y="19562"/>
                  </a:moveTo>
                  <a:cubicBezTo>
                    <a:pt x="7737" y="19970"/>
                    <a:pt x="7737" y="19970"/>
                    <a:pt x="7737" y="19970"/>
                  </a:cubicBezTo>
                  <a:cubicBezTo>
                    <a:pt x="8060" y="20989"/>
                    <a:pt x="9349" y="21600"/>
                    <a:pt x="10961" y="21600"/>
                  </a:cubicBezTo>
                  <a:cubicBezTo>
                    <a:pt x="12573" y="21600"/>
                    <a:pt x="13863" y="20785"/>
                    <a:pt x="13863" y="19766"/>
                  </a:cubicBezTo>
                  <a:cubicBezTo>
                    <a:pt x="13863" y="19766"/>
                    <a:pt x="13863" y="19766"/>
                    <a:pt x="13863" y="19562"/>
                  </a:cubicBezTo>
                  <a:close/>
                  <a:moveTo>
                    <a:pt x="16119" y="17321"/>
                  </a:moveTo>
                  <a:cubicBezTo>
                    <a:pt x="5481" y="17932"/>
                    <a:pt x="5481" y="17932"/>
                    <a:pt x="5481" y="17932"/>
                  </a:cubicBezTo>
                  <a:cubicBezTo>
                    <a:pt x="5481" y="18136"/>
                    <a:pt x="5481" y="18136"/>
                    <a:pt x="5481" y="18136"/>
                  </a:cubicBezTo>
                  <a:cubicBezTo>
                    <a:pt x="5481" y="18136"/>
                    <a:pt x="5481" y="18340"/>
                    <a:pt x="5481" y="18340"/>
                  </a:cubicBezTo>
                  <a:cubicBezTo>
                    <a:pt x="16119" y="17728"/>
                    <a:pt x="16119" y="17728"/>
                    <a:pt x="16119" y="17728"/>
                  </a:cubicBezTo>
                  <a:cubicBezTo>
                    <a:pt x="16119" y="17728"/>
                    <a:pt x="16119" y="17525"/>
                    <a:pt x="16119" y="17525"/>
                  </a:cubicBezTo>
                  <a:cubicBezTo>
                    <a:pt x="16119" y="17525"/>
                    <a:pt x="16119" y="17525"/>
                    <a:pt x="16119" y="17321"/>
                  </a:cubicBezTo>
                  <a:close/>
                  <a:moveTo>
                    <a:pt x="16119" y="14875"/>
                  </a:moveTo>
                  <a:cubicBezTo>
                    <a:pt x="5481" y="15487"/>
                    <a:pt x="5481" y="15487"/>
                    <a:pt x="5481" y="15487"/>
                  </a:cubicBezTo>
                  <a:cubicBezTo>
                    <a:pt x="5481" y="15487"/>
                    <a:pt x="5481" y="15487"/>
                    <a:pt x="5481" y="15691"/>
                  </a:cubicBezTo>
                  <a:cubicBezTo>
                    <a:pt x="5481" y="15691"/>
                    <a:pt x="5481" y="15691"/>
                    <a:pt x="5481" y="15691"/>
                  </a:cubicBezTo>
                  <a:cubicBezTo>
                    <a:pt x="16119" y="15079"/>
                    <a:pt x="16119" y="15079"/>
                    <a:pt x="16119" y="15079"/>
                  </a:cubicBezTo>
                  <a:cubicBezTo>
                    <a:pt x="16119" y="15079"/>
                    <a:pt x="16119" y="15079"/>
                    <a:pt x="16119" y="14875"/>
                  </a:cubicBezTo>
                  <a:cubicBezTo>
                    <a:pt x="16119" y="14875"/>
                    <a:pt x="16119" y="14875"/>
                    <a:pt x="16119" y="148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5" name="Google Shape;295;g161fecfeeea_0_82"/>
            <p:cNvCxnSpPr/>
            <p:nvPr/>
          </p:nvCxnSpPr>
          <p:spPr>
            <a:xfrm>
              <a:off x="1971" y="549275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296" name="Google Shape;296;g161fecfeeea_0_82"/>
          <p:cNvGrpSpPr/>
          <p:nvPr/>
        </p:nvGrpSpPr>
        <p:grpSpPr>
          <a:xfrm>
            <a:off x="682294" y="5931600"/>
            <a:ext cx="1269900" cy="1679475"/>
            <a:chOff x="0" y="0"/>
            <a:chExt cx="1269900" cy="1679475"/>
          </a:xfrm>
        </p:grpSpPr>
        <p:sp>
          <p:nvSpPr>
            <p:cNvPr id="297" name="Google Shape;297;g161fecfeeea_0_82"/>
            <p:cNvSpPr/>
            <p:nvPr/>
          </p:nvSpPr>
          <p:spPr>
            <a:xfrm>
              <a:off x="24489" y="0"/>
              <a:ext cx="739422" cy="489942"/>
            </a:xfrm>
            <a:custGeom>
              <a:rect b="b" l="l" r="r" t="t"/>
              <a:pathLst>
                <a:path extrusionOk="0" h="21600" w="21600">
                  <a:moveTo>
                    <a:pt x="4696" y="1421"/>
                  </a:moveTo>
                  <a:cubicBezTo>
                    <a:pt x="1878" y="0"/>
                    <a:pt x="1878" y="0"/>
                    <a:pt x="1878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630" y="11937"/>
                    <a:pt x="2630" y="11937"/>
                    <a:pt x="2630" y="11937"/>
                  </a:cubicBezTo>
                  <a:cubicBezTo>
                    <a:pt x="3005" y="10232"/>
                    <a:pt x="3005" y="10232"/>
                    <a:pt x="3005" y="10232"/>
                  </a:cubicBezTo>
                  <a:cubicBezTo>
                    <a:pt x="4508" y="12221"/>
                    <a:pt x="4508" y="12221"/>
                    <a:pt x="4508" y="12221"/>
                  </a:cubicBezTo>
                  <a:cubicBezTo>
                    <a:pt x="8077" y="7958"/>
                    <a:pt x="8077" y="7958"/>
                    <a:pt x="8077" y="7958"/>
                  </a:cubicBezTo>
                  <a:cubicBezTo>
                    <a:pt x="10143" y="6821"/>
                    <a:pt x="10143" y="6821"/>
                    <a:pt x="10143" y="6821"/>
                  </a:cubicBezTo>
                  <a:cubicBezTo>
                    <a:pt x="12584" y="9095"/>
                    <a:pt x="12584" y="9095"/>
                    <a:pt x="12584" y="9095"/>
                  </a:cubicBezTo>
                  <a:cubicBezTo>
                    <a:pt x="13336" y="7958"/>
                    <a:pt x="13336" y="7958"/>
                    <a:pt x="13336" y="7958"/>
                  </a:cubicBezTo>
                  <a:cubicBezTo>
                    <a:pt x="11457" y="3695"/>
                    <a:pt x="11457" y="3695"/>
                    <a:pt x="11457" y="3695"/>
                  </a:cubicBezTo>
                  <a:cubicBezTo>
                    <a:pt x="7889" y="3411"/>
                    <a:pt x="7889" y="3411"/>
                    <a:pt x="7889" y="3411"/>
                  </a:cubicBezTo>
                  <a:cubicBezTo>
                    <a:pt x="5259" y="3979"/>
                    <a:pt x="5259" y="3979"/>
                    <a:pt x="5259" y="3979"/>
                  </a:cubicBezTo>
                  <a:cubicBezTo>
                    <a:pt x="4883" y="3695"/>
                    <a:pt x="4883" y="3695"/>
                    <a:pt x="4883" y="3695"/>
                  </a:cubicBezTo>
                  <a:cubicBezTo>
                    <a:pt x="3944" y="6537"/>
                    <a:pt x="3944" y="6537"/>
                    <a:pt x="3944" y="6537"/>
                  </a:cubicBezTo>
                  <a:cubicBezTo>
                    <a:pt x="3757" y="6253"/>
                    <a:pt x="3757" y="6253"/>
                    <a:pt x="3757" y="6253"/>
                  </a:cubicBezTo>
                  <a:cubicBezTo>
                    <a:pt x="4320" y="3126"/>
                    <a:pt x="4320" y="3126"/>
                    <a:pt x="4320" y="3126"/>
                  </a:cubicBezTo>
                  <a:cubicBezTo>
                    <a:pt x="4696" y="1421"/>
                    <a:pt x="4696" y="1421"/>
                    <a:pt x="4696" y="1421"/>
                  </a:cubicBezTo>
                  <a:close/>
                  <a:moveTo>
                    <a:pt x="17092" y="568"/>
                  </a:moveTo>
                  <a:cubicBezTo>
                    <a:pt x="21600" y="9095"/>
                    <a:pt x="21600" y="9095"/>
                    <a:pt x="21600" y="9095"/>
                  </a:cubicBezTo>
                  <a:cubicBezTo>
                    <a:pt x="19346" y="11937"/>
                    <a:pt x="19346" y="11937"/>
                    <a:pt x="19346" y="11937"/>
                  </a:cubicBezTo>
                  <a:cubicBezTo>
                    <a:pt x="18783" y="10800"/>
                    <a:pt x="18783" y="10800"/>
                    <a:pt x="18783" y="10800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5777" y="13074"/>
                    <a:pt x="15777" y="13074"/>
                    <a:pt x="15777" y="13074"/>
                  </a:cubicBezTo>
                  <a:cubicBezTo>
                    <a:pt x="14650" y="13926"/>
                    <a:pt x="13336" y="15632"/>
                    <a:pt x="13148" y="17621"/>
                  </a:cubicBezTo>
                  <a:cubicBezTo>
                    <a:pt x="13899" y="19611"/>
                    <a:pt x="13899" y="19611"/>
                    <a:pt x="13899" y="19611"/>
                  </a:cubicBezTo>
                  <a:cubicBezTo>
                    <a:pt x="13711" y="20179"/>
                    <a:pt x="13711" y="20179"/>
                    <a:pt x="13711" y="20179"/>
                  </a:cubicBezTo>
                  <a:cubicBezTo>
                    <a:pt x="13336" y="20747"/>
                    <a:pt x="12960" y="21032"/>
                    <a:pt x="12584" y="21600"/>
                  </a:cubicBezTo>
                  <a:cubicBezTo>
                    <a:pt x="12209" y="21316"/>
                    <a:pt x="11833" y="20747"/>
                    <a:pt x="11457" y="20463"/>
                  </a:cubicBezTo>
                  <a:cubicBezTo>
                    <a:pt x="11457" y="19611"/>
                    <a:pt x="12021" y="18474"/>
                    <a:pt x="12021" y="18189"/>
                  </a:cubicBezTo>
                  <a:cubicBezTo>
                    <a:pt x="11833" y="17905"/>
                    <a:pt x="11833" y="17905"/>
                    <a:pt x="11833" y="17905"/>
                  </a:cubicBezTo>
                  <a:cubicBezTo>
                    <a:pt x="11457" y="18758"/>
                    <a:pt x="10330" y="20179"/>
                    <a:pt x="9955" y="20747"/>
                  </a:cubicBezTo>
                  <a:cubicBezTo>
                    <a:pt x="9579" y="20463"/>
                    <a:pt x="9203" y="20179"/>
                    <a:pt x="8640" y="19611"/>
                  </a:cubicBezTo>
                  <a:cubicBezTo>
                    <a:pt x="8828" y="19042"/>
                    <a:pt x="9767" y="17337"/>
                    <a:pt x="9955" y="16768"/>
                  </a:cubicBezTo>
                  <a:cubicBezTo>
                    <a:pt x="9767" y="16484"/>
                    <a:pt x="9767" y="16484"/>
                    <a:pt x="9767" y="16484"/>
                  </a:cubicBezTo>
                  <a:cubicBezTo>
                    <a:pt x="9016" y="17905"/>
                    <a:pt x="8077" y="19042"/>
                    <a:pt x="7513" y="19326"/>
                  </a:cubicBezTo>
                  <a:cubicBezTo>
                    <a:pt x="6198" y="17905"/>
                    <a:pt x="6198" y="17905"/>
                    <a:pt x="6198" y="17905"/>
                  </a:cubicBezTo>
                  <a:cubicBezTo>
                    <a:pt x="6950" y="16200"/>
                    <a:pt x="8077" y="14779"/>
                    <a:pt x="9016" y="13642"/>
                  </a:cubicBezTo>
                  <a:cubicBezTo>
                    <a:pt x="8828" y="13074"/>
                    <a:pt x="8828" y="13074"/>
                    <a:pt x="8828" y="13074"/>
                  </a:cubicBezTo>
                  <a:cubicBezTo>
                    <a:pt x="8077" y="13926"/>
                    <a:pt x="6574" y="15916"/>
                    <a:pt x="5823" y="16768"/>
                  </a:cubicBezTo>
                  <a:cubicBezTo>
                    <a:pt x="5071" y="16484"/>
                    <a:pt x="4696" y="15916"/>
                    <a:pt x="4508" y="14779"/>
                  </a:cubicBezTo>
                  <a:cubicBezTo>
                    <a:pt x="6010" y="12789"/>
                    <a:pt x="7701" y="10516"/>
                    <a:pt x="9391" y="8526"/>
                  </a:cubicBezTo>
                  <a:cubicBezTo>
                    <a:pt x="10330" y="8242"/>
                    <a:pt x="10330" y="8242"/>
                    <a:pt x="10330" y="8242"/>
                  </a:cubicBezTo>
                  <a:cubicBezTo>
                    <a:pt x="12960" y="10516"/>
                    <a:pt x="12960" y="10516"/>
                    <a:pt x="12960" y="10516"/>
                  </a:cubicBezTo>
                  <a:cubicBezTo>
                    <a:pt x="14275" y="8526"/>
                    <a:pt x="14275" y="8526"/>
                    <a:pt x="14275" y="8526"/>
                  </a:cubicBezTo>
                  <a:cubicBezTo>
                    <a:pt x="12960" y="5400"/>
                    <a:pt x="12960" y="5400"/>
                    <a:pt x="12960" y="5400"/>
                  </a:cubicBezTo>
                  <a:cubicBezTo>
                    <a:pt x="13523" y="4832"/>
                    <a:pt x="13899" y="4547"/>
                    <a:pt x="14275" y="4263"/>
                  </a:cubicBezTo>
                  <a:cubicBezTo>
                    <a:pt x="16717" y="7674"/>
                    <a:pt x="16717" y="7674"/>
                    <a:pt x="16717" y="7674"/>
                  </a:cubicBezTo>
                  <a:cubicBezTo>
                    <a:pt x="16904" y="7389"/>
                    <a:pt x="16904" y="7389"/>
                    <a:pt x="16904" y="7389"/>
                  </a:cubicBezTo>
                  <a:cubicBezTo>
                    <a:pt x="15214" y="3979"/>
                    <a:pt x="15214" y="3979"/>
                    <a:pt x="15214" y="3979"/>
                  </a:cubicBezTo>
                  <a:cubicBezTo>
                    <a:pt x="15214" y="3979"/>
                    <a:pt x="15214" y="3979"/>
                    <a:pt x="15214" y="3979"/>
                  </a:cubicBezTo>
                  <a:cubicBezTo>
                    <a:pt x="14838" y="3411"/>
                    <a:pt x="14838" y="3411"/>
                    <a:pt x="14838" y="3411"/>
                  </a:cubicBezTo>
                  <a:cubicBezTo>
                    <a:pt x="17092" y="568"/>
                    <a:pt x="17092" y="568"/>
                    <a:pt x="17092" y="568"/>
                  </a:cubicBezTo>
                  <a:close/>
                  <a:moveTo>
                    <a:pt x="18219" y="14779"/>
                  </a:moveTo>
                  <a:cubicBezTo>
                    <a:pt x="16341" y="14211"/>
                    <a:pt x="16341" y="14211"/>
                    <a:pt x="16341" y="14211"/>
                  </a:cubicBezTo>
                  <a:cubicBezTo>
                    <a:pt x="15965" y="15063"/>
                    <a:pt x="15965" y="15063"/>
                    <a:pt x="15965" y="15063"/>
                  </a:cubicBezTo>
                  <a:cubicBezTo>
                    <a:pt x="17468" y="16484"/>
                    <a:pt x="17468" y="16484"/>
                    <a:pt x="17468" y="16484"/>
                  </a:cubicBezTo>
                  <a:cubicBezTo>
                    <a:pt x="17656" y="15916"/>
                    <a:pt x="17843" y="15347"/>
                    <a:pt x="18219" y="14779"/>
                  </a:cubicBezTo>
                  <a:close/>
                  <a:moveTo>
                    <a:pt x="15026" y="20179"/>
                  </a:moveTo>
                  <a:cubicBezTo>
                    <a:pt x="15402" y="19895"/>
                    <a:pt x="15777" y="19326"/>
                    <a:pt x="16153" y="19042"/>
                  </a:cubicBezTo>
                  <a:cubicBezTo>
                    <a:pt x="14650" y="17337"/>
                    <a:pt x="14650" y="17337"/>
                    <a:pt x="14650" y="17337"/>
                  </a:cubicBezTo>
                  <a:cubicBezTo>
                    <a:pt x="14275" y="17905"/>
                    <a:pt x="14275" y="17905"/>
                    <a:pt x="14275" y="17905"/>
                  </a:cubicBezTo>
                  <a:cubicBezTo>
                    <a:pt x="15026" y="20179"/>
                    <a:pt x="15026" y="20179"/>
                    <a:pt x="15026" y="20179"/>
                  </a:cubicBezTo>
                  <a:close/>
                  <a:moveTo>
                    <a:pt x="16341" y="18474"/>
                  </a:moveTo>
                  <a:cubicBezTo>
                    <a:pt x="16717" y="18189"/>
                    <a:pt x="16904" y="17621"/>
                    <a:pt x="17092" y="17053"/>
                  </a:cubicBezTo>
                  <a:cubicBezTo>
                    <a:pt x="15214" y="15347"/>
                    <a:pt x="15214" y="15347"/>
                    <a:pt x="15214" y="15347"/>
                  </a:cubicBezTo>
                  <a:cubicBezTo>
                    <a:pt x="14650" y="16200"/>
                    <a:pt x="14650" y="16200"/>
                    <a:pt x="14650" y="16200"/>
                  </a:cubicBezTo>
                  <a:lnTo>
                    <a:pt x="16341" y="18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8" name="Google Shape;298;g161fecfeeea_0_82"/>
            <p:cNvCxnSpPr/>
            <p:nvPr/>
          </p:nvCxnSpPr>
          <p:spPr>
            <a:xfrm>
              <a:off x="0" y="409575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61fecfeeea_0_43"/>
          <p:cNvSpPr/>
          <p:nvPr/>
        </p:nvSpPr>
        <p:spPr>
          <a:xfrm>
            <a:off x="0" y="0"/>
            <a:ext cx="2160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61fecfeeea_0_43"/>
          <p:cNvSpPr txBox="1"/>
          <p:nvPr/>
        </p:nvSpPr>
        <p:spPr>
          <a:xfrm>
            <a:off x="216008" y="0"/>
            <a:ext cx="716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lang="en-US" sz="4800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Company Background</a:t>
            </a:r>
            <a:endParaRPr sz="4800">
              <a:solidFill>
                <a:srgbClr val="3B383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5" name="Google Shape;305;g161fecfeeea_0_43"/>
          <p:cNvPicPr preferRelativeResize="0"/>
          <p:nvPr/>
        </p:nvPicPr>
        <p:blipFill rotWithShape="1">
          <a:blip r:embed="rId3">
            <a:alphaModFix/>
          </a:blip>
          <a:srcRect b="34327" l="10095" r="10039" t="38097"/>
          <a:stretch/>
        </p:blipFill>
        <p:spPr>
          <a:xfrm>
            <a:off x="5376000" y="207850"/>
            <a:ext cx="4835751" cy="11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61fecfeeea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500" y="3024551"/>
            <a:ext cx="5790374" cy="3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61fecfeeea_0_43"/>
          <p:cNvPicPr preferRelativeResize="0"/>
          <p:nvPr/>
        </p:nvPicPr>
        <p:blipFill rotWithShape="1">
          <a:blip r:embed="rId5">
            <a:alphaModFix/>
          </a:blip>
          <a:srcRect b="0" l="57312" r="6487" t="16464"/>
          <a:stretch/>
        </p:blipFill>
        <p:spPr>
          <a:xfrm>
            <a:off x="10453075" y="185625"/>
            <a:ext cx="1602150" cy="22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61fecfeeea_0_43"/>
          <p:cNvSpPr txBox="1"/>
          <p:nvPr/>
        </p:nvSpPr>
        <p:spPr>
          <a:xfrm>
            <a:off x="293750" y="1726025"/>
            <a:ext cx="64032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Owner:        CK Hutchison Holdings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Year of Established :     1828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Kind :    Health Care and Beauty 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Total stores :    154 shops in Hong Kong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Products:  Quality health care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Personal care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Skin care  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Baby products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Services:   Online Doctor Consultation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Pharmacy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Nutrition &amp; Dietary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                         Chinese Medicine Service</a:t>
            </a:r>
            <a:endParaRPr b="1" sz="2200">
              <a:solidFill>
                <a:schemeClr val="dk1"/>
              </a:solidFill>
            </a:endParaRPr>
          </a:p>
        </p:txBody>
      </p:sp>
      <p:grpSp>
        <p:nvGrpSpPr>
          <p:cNvPr id="309" name="Google Shape;309;g161fecfeeea_0_43"/>
          <p:cNvGrpSpPr/>
          <p:nvPr/>
        </p:nvGrpSpPr>
        <p:grpSpPr>
          <a:xfrm>
            <a:off x="977345" y="4204274"/>
            <a:ext cx="1269900" cy="1736624"/>
            <a:chOff x="0" y="0"/>
            <a:chExt cx="1269900" cy="1736624"/>
          </a:xfrm>
        </p:grpSpPr>
        <p:sp>
          <p:nvSpPr>
            <p:cNvPr id="310" name="Google Shape;310;g161fecfeeea_0_43"/>
            <p:cNvSpPr/>
            <p:nvPr/>
          </p:nvSpPr>
          <p:spPr>
            <a:xfrm>
              <a:off x="54848" y="0"/>
              <a:ext cx="594594" cy="547074"/>
            </a:xfrm>
            <a:custGeom>
              <a:rect b="b" l="l" r="r" t="t"/>
              <a:pathLst>
                <a:path extrusionOk="0" h="21600" w="21600">
                  <a:moveTo>
                    <a:pt x="7369" y="0"/>
                  </a:moveTo>
                  <a:cubicBezTo>
                    <a:pt x="254" y="1938"/>
                    <a:pt x="8386" y="7754"/>
                    <a:pt x="8640" y="8031"/>
                  </a:cubicBezTo>
                  <a:cubicBezTo>
                    <a:pt x="2033" y="8031"/>
                    <a:pt x="2033" y="8031"/>
                    <a:pt x="2033" y="8031"/>
                  </a:cubicBezTo>
                  <a:cubicBezTo>
                    <a:pt x="1525" y="8031"/>
                    <a:pt x="1525" y="8031"/>
                    <a:pt x="1525" y="8031"/>
                  </a:cubicBezTo>
                  <a:cubicBezTo>
                    <a:pt x="762" y="8031"/>
                    <a:pt x="0" y="8862"/>
                    <a:pt x="0" y="9692"/>
                  </a:cubicBezTo>
                  <a:cubicBezTo>
                    <a:pt x="0" y="9692"/>
                    <a:pt x="0" y="9692"/>
                    <a:pt x="0" y="9692"/>
                  </a:cubicBezTo>
                  <a:cubicBezTo>
                    <a:pt x="0" y="10523"/>
                    <a:pt x="254" y="11354"/>
                    <a:pt x="1016" y="11631"/>
                  </a:cubicBezTo>
                  <a:cubicBezTo>
                    <a:pt x="508" y="11908"/>
                    <a:pt x="0" y="12462"/>
                    <a:pt x="0" y="13015"/>
                  </a:cubicBezTo>
                  <a:cubicBezTo>
                    <a:pt x="0" y="13015"/>
                    <a:pt x="0" y="13015"/>
                    <a:pt x="0" y="13015"/>
                  </a:cubicBezTo>
                  <a:cubicBezTo>
                    <a:pt x="0" y="14123"/>
                    <a:pt x="508" y="14677"/>
                    <a:pt x="1271" y="14954"/>
                  </a:cubicBezTo>
                  <a:cubicBezTo>
                    <a:pt x="1016" y="15231"/>
                    <a:pt x="1016" y="15785"/>
                    <a:pt x="1016" y="16062"/>
                  </a:cubicBezTo>
                  <a:cubicBezTo>
                    <a:pt x="1016" y="16062"/>
                    <a:pt x="1016" y="16062"/>
                    <a:pt x="1016" y="16062"/>
                  </a:cubicBezTo>
                  <a:cubicBezTo>
                    <a:pt x="1016" y="17169"/>
                    <a:pt x="1779" y="18000"/>
                    <a:pt x="2541" y="18000"/>
                  </a:cubicBezTo>
                  <a:cubicBezTo>
                    <a:pt x="2795" y="18000"/>
                    <a:pt x="2795" y="18000"/>
                    <a:pt x="2795" y="18000"/>
                  </a:cubicBezTo>
                  <a:cubicBezTo>
                    <a:pt x="2287" y="18277"/>
                    <a:pt x="2287" y="18831"/>
                    <a:pt x="2287" y="19385"/>
                  </a:cubicBezTo>
                  <a:cubicBezTo>
                    <a:pt x="2287" y="19385"/>
                    <a:pt x="2287" y="19385"/>
                    <a:pt x="2287" y="19385"/>
                  </a:cubicBezTo>
                  <a:cubicBezTo>
                    <a:pt x="2287" y="20492"/>
                    <a:pt x="3049" y="21323"/>
                    <a:pt x="3812" y="21323"/>
                  </a:cubicBezTo>
                  <a:cubicBezTo>
                    <a:pt x="7369" y="21323"/>
                    <a:pt x="7369" y="21323"/>
                    <a:pt x="7369" y="21323"/>
                  </a:cubicBezTo>
                  <a:cubicBezTo>
                    <a:pt x="11435" y="21323"/>
                    <a:pt x="11435" y="21323"/>
                    <a:pt x="11435" y="21323"/>
                  </a:cubicBezTo>
                  <a:cubicBezTo>
                    <a:pt x="11689" y="21323"/>
                    <a:pt x="11689" y="21323"/>
                    <a:pt x="11689" y="21323"/>
                  </a:cubicBezTo>
                  <a:cubicBezTo>
                    <a:pt x="12960" y="19662"/>
                    <a:pt x="12960" y="19662"/>
                    <a:pt x="12960" y="19662"/>
                  </a:cubicBezTo>
                  <a:cubicBezTo>
                    <a:pt x="16772" y="19108"/>
                    <a:pt x="16772" y="19108"/>
                    <a:pt x="16772" y="19108"/>
                  </a:cubicBezTo>
                  <a:cubicBezTo>
                    <a:pt x="16772" y="21600"/>
                    <a:pt x="16772" y="21600"/>
                    <a:pt x="1677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6923"/>
                    <a:pt x="21600" y="6923"/>
                    <a:pt x="21600" y="6923"/>
                  </a:cubicBezTo>
                  <a:cubicBezTo>
                    <a:pt x="16772" y="6923"/>
                    <a:pt x="16772" y="6923"/>
                    <a:pt x="16772" y="6923"/>
                  </a:cubicBezTo>
                  <a:cubicBezTo>
                    <a:pt x="16772" y="8862"/>
                    <a:pt x="16772" y="8862"/>
                    <a:pt x="16772" y="8862"/>
                  </a:cubicBezTo>
                  <a:cubicBezTo>
                    <a:pt x="15501" y="8862"/>
                    <a:pt x="15501" y="8862"/>
                    <a:pt x="15501" y="8862"/>
                  </a:cubicBezTo>
                  <a:cubicBezTo>
                    <a:pt x="14485" y="4431"/>
                    <a:pt x="8132" y="4708"/>
                    <a:pt x="7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1" name="Google Shape;311;g161fecfeeea_0_43"/>
            <p:cNvCxnSpPr/>
            <p:nvPr/>
          </p:nvCxnSpPr>
          <p:spPr>
            <a:xfrm>
              <a:off x="0" y="466724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312" name="Google Shape;312;g161fecfeeea_0_43"/>
          <p:cNvGrpSpPr/>
          <p:nvPr/>
        </p:nvGrpSpPr>
        <p:grpSpPr>
          <a:xfrm>
            <a:off x="1046257" y="5715912"/>
            <a:ext cx="1269900" cy="1795362"/>
            <a:chOff x="0" y="0"/>
            <a:chExt cx="1269900" cy="1795362"/>
          </a:xfrm>
        </p:grpSpPr>
        <p:sp>
          <p:nvSpPr>
            <p:cNvPr id="313" name="Google Shape;313;g161fecfeeea_0_43"/>
            <p:cNvSpPr/>
            <p:nvPr/>
          </p:nvSpPr>
          <p:spPr>
            <a:xfrm>
              <a:off x="7792" y="0"/>
              <a:ext cx="572778" cy="591948"/>
            </a:xfrm>
            <a:custGeom>
              <a:rect b="b" l="l" r="r" t="t"/>
              <a:pathLst>
                <a:path extrusionOk="0" h="21600" w="21600">
                  <a:moveTo>
                    <a:pt x="10921" y="0"/>
                  </a:moveTo>
                  <a:cubicBezTo>
                    <a:pt x="9708" y="0"/>
                    <a:pt x="8494" y="1174"/>
                    <a:pt x="8494" y="2583"/>
                  </a:cubicBezTo>
                  <a:cubicBezTo>
                    <a:pt x="8494" y="3757"/>
                    <a:pt x="9708" y="4930"/>
                    <a:pt x="10921" y="4930"/>
                  </a:cubicBezTo>
                  <a:cubicBezTo>
                    <a:pt x="12378" y="4930"/>
                    <a:pt x="13591" y="3757"/>
                    <a:pt x="13591" y="2583"/>
                  </a:cubicBezTo>
                  <a:cubicBezTo>
                    <a:pt x="13591" y="1174"/>
                    <a:pt x="12378" y="0"/>
                    <a:pt x="10921" y="0"/>
                  </a:cubicBezTo>
                  <a:close/>
                  <a:moveTo>
                    <a:pt x="16989" y="2348"/>
                  </a:moveTo>
                  <a:cubicBezTo>
                    <a:pt x="15775" y="2348"/>
                    <a:pt x="14804" y="3287"/>
                    <a:pt x="14804" y="4226"/>
                  </a:cubicBezTo>
                  <a:cubicBezTo>
                    <a:pt x="14804" y="5400"/>
                    <a:pt x="15775" y="6339"/>
                    <a:pt x="16989" y="6339"/>
                  </a:cubicBezTo>
                  <a:cubicBezTo>
                    <a:pt x="17960" y="6339"/>
                    <a:pt x="18930" y="5400"/>
                    <a:pt x="18930" y="4226"/>
                  </a:cubicBezTo>
                  <a:cubicBezTo>
                    <a:pt x="18930" y="3287"/>
                    <a:pt x="17960" y="2348"/>
                    <a:pt x="16989" y="2348"/>
                  </a:cubicBezTo>
                  <a:close/>
                  <a:moveTo>
                    <a:pt x="7281" y="12209"/>
                  </a:moveTo>
                  <a:cubicBezTo>
                    <a:pt x="7281" y="12913"/>
                    <a:pt x="7281" y="12913"/>
                    <a:pt x="7281" y="12913"/>
                  </a:cubicBezTo>
                  <a:cubicBezTo>
                    <a:pt x="7281" y="12913"/>
                    <a:pt x="7281" y="12913"/>
                    <a:pt x="7281" y="12913"/>
                  </a:cubicBezTo>
                  <a:cubicBezTo>
                    <a:pt x="7766" y="19957"/>
                    <a:pt x="7766" y="19957"/>
                    <a:pt x="7766" y="19957"/>
                  </a:cubicBezTo>
                  <a:cubicBezTo>
                    <a:pt x="5825" y="19957"/>
                    <a:pt x="5825" y="19957"/>
                    <a:pt x="5825" y="19957"/>
                  </a:cubicBezTo>
                  <a:cubicBezTo>
                    <a:pt x="5339" y="13852"/>
                    <a:pt x="5339" y="13852"/>
                    <a:pt x="5339" y="13852"/>
                  </a:cubicBezTo>
                  <a:cubicBezTo>
                    <a:pt x="4611" y="13852"/>
                    <a:pt x="4611" y="13852"/>
                    <a:pt x="4611" y="13852"/>
                  </a:cubicBezTo>
                  <a:cubicBezTo>
                    <a:pt x="4126" y="19957"/>
                    <a:pt x="4126" y="19957"/>
                    <a:pt x="4126" y="19957"/>
                  </a:cubicBezTo>
                  <a:cubicBezTo>
                    <a:pt x="2427" y="19957"/>
                    <a:pt x="2427" y="19957"/>
                    <a:pt x="2427" y="19957"/>
                  </a:cubicBezTo>
                  <a:cubicBezTo>
                    <a:pt x="2670" y="12913"/>
                    <a:pt x="2670" y="12913"/>
                    <a:pt x="2670" y="12913"/>
                  </a:cubicBezTo>
                  <a:cubicBezTo>
                    <a:pt x="2427" y="10096"/>
                    <a:pt x="2427" y="10096"/>
                    <a:pt x="2427" y="10096"/>
                  </a:cubicBezTo>
                  <a:cubicBezTo>
                    <a:pt x="971" y="12443"/>
                    <a:pt x="971" y="12443"/>
                    <a:pt x="971" y="12443"/>
                  </a:cubicBezTo>
                  <a:cubicBezTo>
                    <a:pt x="0" y="11739"/>
                    <a:pt x="0" y="11739"/>
                    <a:pt x="0" y="11739"/>
                  </a:cubicBezTo>
                  <a:cubicBezTo>
                    <a:pt x="2427" y="6574"/>
                    <a:pt x="2427" y="6574"/>
                    <a:pt x="2427" y="6574"/>
                  </a:cubicBezTo>
                  <a:cubicBezTo>
                    <a:pt x="3883" y="6574"/>
                    <a:pt x="3883" y="6574"/>
                    <a:pt x="3883" y="6574"/>
                  </a:cubicBezTo>
                  <a:cubicBezTo>
                    <a:pt x="5097" y="8217"/>
                    <a:pt x="5097" y="8217"/>
                    <a:pt x="5097" y="8217"/>
                  </a:cubicBezTo>
                  <a:cubicBezTo>
                    <a:pt x="6310" y="6574"/>
                    <a:pt x="6310" y="6574"/>
                    <a:pt x="6310" y="6574"/>
                  </a:cubicBezTo>
                  <a:cubicBezTo>
                    <a:pt x="7524" y="6574"/>
                    <a:pt x="7524" y="6574"/>
                    <a:pt x="7524" y="6574"/>
                  </a:cubicBezTo>
                  <a:cubicBezTo>
                    <a:pt x="8009" y="5635"/>
                    <a:pt x="8009" y="5635"/>
                    <a:pt x="8009" y="5635"/>
                  </a:cubicBezTo>
                  <a:cubicBezTo>
                    <a:pt x="10679" y="5635"/>
                    <a:pt x="10679" y="5635"/>
                    <a:pt x="10679" y="5635"/>
                  </a:cubicBezTo>
                  <a:cubicBezTo>
                    <a:pt x="10436" y="5870"/>
                    <a:pt x="10436" y="5870"/>
                    <a:pt x="10436" y="5870"/>
                  </a:cubicBezTo>
                  <a:cubicBezTo>
                    <a:pt x="10679" y="6339"/>
                    <a:pt x="10679" y="6339"/>
                    <a:pt x="10679" y="6339"/>
                  </a:cubicBezTo>
                  <a:cubicBezTo>
                    <a:pt x="9951" y="10330"/>
                    <a:pt x="9951" y="10330"/>
                    <a:pt x="9951" y="1033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0921" y="11270"/>
                    <a:pt x="10921" y="11270"/>
                    <a:pt x="10921" y="11270"/>
                  </a:cubicBezTo>
                  <a:cubicBezTo>
                    <a:pt x="11892" y="10330"/>
                    <a:pt x="11892" y="10330"/>
                    <a:pt x="11892" y="10330"/>
                  </a:cubicBezTo>
                  <a:cubicBezTo>
                    <a:pt x="11407" y="6339"/>
                    <a:pt x="11407" y="6339"/>
                    <a:pt x="11407" y="6339"/>
                  </a:cubicBezTo>
                  <a:cubicBezTo>
                    <a:pt x="11649" y="5870"/>
                    <a:pt x="11649" y="5870"/>
                    <a:pt x="11649" y="5870"/>
                  </a:cubicBezTo>
                  <a:cubicBezTo>
                    <a:pt x="11407" y="5635"/>
                    <a:pt x="11407" y="5635"/>
                    <a:pt x="11407" y="5635"/>
                  </a:cubicBezTo>
                  <a:cubicBezTo>
                    <a:pt x="14076" y="5635"/>
                    <a:pt x="14076" y="5635"/>
                    <a:pt x="14076" y="5635"/>
                  </a:cubicBezTo>
                  <a:cubicBezTo>
                    <a:pt x="14319" y="6574"/>
                    <a:pt x="14319" y="6574"/>
                    <a:pt x="14319" y="6574"/>
                  </a:cubicBezTo>
                  <a:cubicBezTo>
                    <a:pt x="15533" y="6574"/>
                    <a:pt x="15533" y="6574"/>
                    <a:pt x="15533" y="6574"/>
                  </a:cubicBezTo>
                  <a:cubicBezTo>
                    <a:pt x="16989" y="8217"/>
                    <a:pt x="16989" y="8217"/>
                    <a:pt x="16989" y="8217"/>
                  </a:cubicBezTo>
                  <a:cubicBezTo>
                    <a:pt x="18202" y="6574"/>
                    <a:pt x="18202" y="6574"/>
                    <a:pt x="18202" y="6574"/>
                  </a:cubicBezTo>
                  <a:cubicBezTo>
                    <a:pt x="19416" y="6574"/>
                    <a:pt x="19416" y="6574"/>
                    <a:pt x="19416" y="6574"/>
                  </a:cubicBezTo>
                  <a:cubicBezTo>
                    <a:pt x="21600" y="11270"/>
                    <a:pt x="21600" y="11270"/>
                    <a:pt x="21600" y="11270"/>
                  </a:cubicBezTo>
                  <a:cubicBezTo>
                    <a:pt x="20629" y="11974"/>
                    <a:pt x="20629" y="11974"/>
                    <a:pt x="20629" y="11974"/>
                  </a:cubicBezTo>
                  <a:cubicBezTo>
                    <a:pt x="19173" y="9626"/>
                    <a:pt x="19173" y="9626"/>
                    <a:pt x="19173" y="9626"/>
                  </a:cubicBezTo>
                  <a:cubicBezTo>
                    <a:pt x="19173" y="12913"/>
                    <a:pt x="19173" y="12913"/>
                    <a:pt x="19173" y="12913"/>
                  </a:cubicBezTo>
                  <a:cubicBezTo>
                    <a:pt x="19173" y="12913"/>
                    <a:pt x="19173" y="12913"/>
                    <a:pt x="19173" y="12913"/>
                  </a:cubicBezTo>
                  <a:cubicBezTo>
                    <a:pt x="19416" y="19957"/>
                    <a:pt x="19416" y="19957"/>
                    <a:pt x="19416" y="19957"/>
                  </a:cubicBezTo>
                  <a:cubicBezTo>
                    <a:pt x="17474" y="19957"/>
                    <a:pt x="17474" y="19957"/>
                    <a:pt x="17474" y="19957"/>
                  </a:cubicBezTo>
                  <a:cubicBezTo>
                    <a:pt x="17231" y="13852"/>
                    <a:pt x="17231" y="13852"/>
                    <a:pt x="17231" y="13852"/>
                  </a:cubicBezTo>
                  <a:cubicBezTo>
                    <a:pt x="16503" y="13852"/>
                    <a:pt x="16503" y="13852"/>
                    <a:pt x="16503" y="13852"/>
                  </a:cubicBezTo>
                  <a:cubicBezTo>
                    <a:pt x="16018" y="19957"/>
                    <a:pt x="16018" y="19957"/>
                    <a:pt x="16018" y="19957"/>
                  </a:cubicBezTo>
                  <a:cubicBezTo>
                    <a:pt x="14319" y="19957"/>
                    <a:pt x="14319" y="19957"/>
                    <a:pt x="14319" y="19957"/>
                  </a:cubicBezTo>
                  <a:cubicBezTo>
                    <a:pt x="14562" y="12913"/>
                    <a:pt x="14562" y="12913"/>
                    <a:pt x="14562" y="12913"/>
                  </a:cubicBezTo>
                  <a:cubicBezTo>
                    <a:pt x="14562" y="12443"/>
                    <a:pt x="14562" y="12443"/>
                    <a:pt x="14562" y="12443"/>
                  </a:cubicBezTo>
                  <a:cubicBezTo>
                    <a:pt x="13834" y="12913"/>
                    <a:pt x="13834" y="12913"/>
                    <a:pt x="13834" y="12913"/>
                  </a:cubicBezTo>
                  <a:cubicBezTo>
                    <a:pt x="14076" y="21600"/>
                    <a:pt x="14076" y="21600"/>
                    <a:pt x="14076" y="21600"/>
                  </a:cubicBezTo>
                  <a:cubicBezTo>
                    <a:pt x="11892" y="21600"/>
                    <a:pt x="11892" y="21600"/>
                    <a:pt x="11892" y="21600"/>
                  </a:cubicBezTo>
                  <a:cubicBezTo>
                    <a:pt x="11407" y="14322"/>
                    <a:pt x="11407" y="14322"/>
                    <a:pt x="11407" y="14322"/>
                  </a:cubicBezTo>
                  <a:cubicBezTo>
                    <a:pt x="10436" y="14322"/>
                    <a:pt x="10436" y="14322"/>
                    <a:pt x="10436" y="14322"/>
                  </a:cubicBezTo>
                  <a:cubicBezTo>
                    <a:pt x="10193" y="21600"/>
                    <a:pt x="10193" y="21600"/>
                    <a:pt x="10193" y="21600"/>
                  </a:cubicBezTo>
                  <a:cubicBezTo>
                    <a:pt x="7766" y="21600"/>
                    <a:pt x="7766" y="21600"/>
                    <a:pt x="7766" y="21600"/>
                  </a:cubicBezTo>
                  <a:cubicBezTo>
                    <a:pt x="8252" y="12913"/>
                    <a:pt x="8252" y="12913"/>
                    <a:pt x="8252" y="12913"/>
                  </a:cubicBezTo>
                  <a:cubicBezTo>
                    <a:pt x="7281" y="12209"/>
                    <a:pt x="7281" y="12209"/>
                    <a:pt x="7281" y="12209"/>
                  </a:cubicBezTo>
                  <a:close/>
                  <a:moveTo>
                    <a:pt x="5097" y="2348"/>
                  </a:moveTo>
                  <a:cubicBezTo>
                    <a:pt x="3883" y="2348"/>
                    <a:pt x="3155" y="3287"/>
                    <a:pt x="3155" y="4226"/>
                  </a:cubicBezTo>
                  <a:cubicBezTo>
                    <a:pt x="3155" y="5400"/>
                    <a:pt x="3883" y="6339"/>
                    <a:pt x="5097" y="6339"/>
                  </a:cubicBezTo>
                  <a:cubicBezTo>
                    <a:pt x="6067" y="6339"/>
                    <a:pt x="7038" y="5400"/>
                    <a:pt x="7038" y="4226"/>
                  </a:cubicBezTo>
                  <a:cubicBezTo>
                    <a:pt x="7038" y="3287"/>
                    <a:pt x="6067" y="2348"/>
                    <a:pt x="5097" y="23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" name="Google Shape;314;g161fecfeeea_0_43"/>
            <p:cNvCxnSpPr/>
            <p:nvPr/>
          </p:nvCxnSpPr>
          <p:spPr>
            <a:xfrm>
              <a:off x="0" y="52546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"/>
          <p:cNvSpPr txBox="1"/>
          <p:nvPr/>
        </p:nvSpPr>
        <p:spPr>
          <a:xfrm>
            <a:off x="899794" y="228600"/>
            <a:ext cx="7650918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4800"/>
              <a:buFont typeface="Arial Black"/>
              <a:buNone/>
            </a:pPr>
            <a:r>
              <a:rPr b="0" i="0" lang="en-US" sz="4800" u="none" cap="none" strike="noStrike">
                <a:solidFill>
                  <a:srgbClr val="3B3838"/>
                </a:solidFill>
                <a:latin typeface="Arial Black"/>
                <a:ea typeface="Arial Black"/>
                <a:cs typeface="Arial Black"/>
                <a:sym typeface="Arial Black"/>
              </a:rPr>
              <a:t>HOW TO SELECT DATA</a:t>
            </a:r>
            <a:endParaRPr/>
          </a:p>
        </p:txBody>
      </p:sp>
      <p:sp>
        <p:nvSpPr>
          <p:cNvPr id="321" name="Google Shape;321;p6"/>
          <p:cNvSpPr txBox="1"/>
          <p:nvPr/>
        </p:nvSpPr>
        <p:spPr>
          <a:xfrm>
            <a:off x="3109595" y="823912"/>
            <a:ext cx="4067310" cy="444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do the following things</a:t>
            </a:r>
            <a:endParaRPr/>
          </a:p>
        </p:txBody>
      </p:sp>
      <p:cxnSp>
        <p:nvCxnSpPr>
          <p:cNvPr id="322" name="Google Shape;322;p6"/>
          <p:cNvCxnSpPr/>
          <p:nvPr/>
        </p:nvCxnSpPr>
        <p:spPr>
          <a:xfrm>
            <a:off x="6110287" y="1611312"/>
            <a:ext cx="1" cy="141763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cxnSp>
        <p:nvCxnSpPr>
          <p:cNvPr id="323" name="Google Shape;323;p6"/>
          <p:cNvCxnSpPr/>
          <p:nvPr/>
        </p:nvCxnSpPr>
        <p:spPr>
          <a:xfrm flipH="1">
            <a:off x="6118225" y="4686299"/>
            <a:ext cx="1" cy="19817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sp>
        <p:nvSpPr>
          <p:cNvPr id="324" name="Google Shape;324;p6"/>
          <p:cNvSpPr/>
          <p:nvPr/>
        </p:nvSpPr>
        <p:spPr>
          <a:xfrm>
            <a:off x="5718175" y="3251200"/>
            <a:ext cx="798514" cy="1127125"/>
          </a:xfrm>
          <a:custGeom>
            <a:rect b="b" l="l" r="r" t="t"/>
            <a:pathLst>
              <a:path extrusionOk="0" h="21600" w="21600">
                <a:moveTo>
                  <a:pt x="10639" y="0"/>
                </a:moveTo>
                <a:cubicBezTo>
                  <a:pt x="13863" y="0"/>
                  <a:pt x="16442" y="815"/>
                  <a:pt x="18376" y="2038"/>
                </a:cubicBezTo>
                <a:cubicBezTo>
                  <a:pt x="20310" y="3260"/>
                  <a:pt x="21600" y="5094"/>
                  <a:pt x="21600" y="6928"/>
                </a:cubicBezTo>
                <a:cubicBezTo>
                  <a:pt x="21600" y="8151"/>
                  <a:pt x="20955" y="9374"/>
                  <a:pt x="19988" y="10392"/>
                </a:cubicBezTo>
                <a:cubicBezTo>
                  <a:pt x="19021" y="11411"/>
                  <a:pt x="18054" y="12023"/>
                  <a:pt x="16442" y="12634"/>
                </a:cubicBezTo>
                <a:cubicBezTo>
                  <a:pt x="16442" y="13449"/>
                  <a:pt x="16442" y="13449"/>
                  <a:pt x="16442" y="13449"/>
                </a:cubicBezTo>
                <a:cubicBezTo>
                  <a:pt x="17087" y="13449"/>
                  <a:pt x="17087" y="13449"/>
                  <a:pt x="17087" y="13449"/>
                </a:cubicBezTo>
                <a:cubicBezTo>
                  <a:pt x="17731" y="13245"/>
                  <a:pt x="17731" y="13245"/>
                  <a:pt x="17731" y="13245"/>
                </a:cubicBezTo>
                <a:cubicBezTo>
                  <a:pt x="18054" y="13857"/>
                  <a:pt x="18054" y="13857"/>
                  <a:pt x="18054" y="13857"/>
                </a:cubicBezTo>
                <a:cubicBezTo>
                  <a:pt x="18376" y="14264"/>
                  <a:pt x="18376" y="14672"/>
                  <a:pt x="18376" y="14875"/>
                </a:cubicBezTo>
                <a:cubicBezTo>
                  <a:pt x="18376" y="15283"/>
                  <a:pt x="18376" y="15691"/>
                  <a:pt x="18054" y="16098"/>
                </a:cubicBezTo>
                <a:cubicBezTo>
                  <a:pt x="18054" y="16302"/>
                  <a:pt x="18054" y="16302"/>
                  <a:pt x="18054" y="16302"/>
                </a:cubicBezTo>
                <a:cubicBezTo>
                  <a:pt x="18054" y="16302"/>
                  <a:pt x="18054" y="16302"/>
                  <a:pt x="18054" y="16302"/>
                </a:cubicBezTo>
                <a:cubicBezTo>
                  <a:pt x="18376" y="16709"/>
                  <a:pt x="18376" y="17117"/>
                  <a:pt x="18376" y="17525"/>
                </a:cubicBezTo>
                <a:cubicBezTo>
                  <a:pt x="18376" y="17932"/>
                  <a:pt x="18376" y="18340"/>
                  <a:pt x="18054" y="18747"/>
                </a:cubicBezTo>
                <a:cubicBezTo>
                  <a:pt x="17731" y="18951"/>
                  <a:pt x="17731" y="18951"/>
                  <a:pt x="17731" y="18951"/>
                </a:cubicBezTo>
                <a:cubicBezTo>
                  <a:pt x="17087" y="19155"/>
                  <a:pt x="17087" y="19155"/>
                  <a:pt x="17087" y="19155"/>
                </a:cubicBezTo>
                <a:cubicBezTo>
                  <a:pt x="4836" y="19766"/>
                  <a:pt x="4836" y="19766"/>
                  <a:pt x="4836" y="19766"/>
                </a:cubicBezTo>
                <a:cubicBezTo>
                  <a:pt x="4191" y="19766"/>
                  <a:pt x="4191" y="19766"/>
                  <a:pt x="4191" y="19766"/>
                </a:cubicBezTo>
                <a:cubicBezTo>
                  <a:pt x="3869" y="19358"/>
                  <a:pt x="3869" y="19358"/>
                  <a:pt x="3869" y="19358"/>
                </a:cubicBezTo>
                <a:cubicBezTo>
                  <a:pt x="3546" y="18951"/>
                  <a:pt x="3546" y="18543"/>
                  <a:pt x="3224" y="18340"/>
                </a:cubicBezTo>
                <a:cubicBezTo>
                  <a:pt x="3224" y="17932"/>
                  <a:pt x="3546" y="17525"/>
                  <a:pt x="3869" y="16913"/>
                </a:cubicBezTo>
                <a:cubicBezTo>
                  <a:pt x="3869" y="16913"/>
                  <a:pt x="3869" y="16913"/>
                  <a:pt x="3869" y="16913"/>
                </a:cubicBezTo>
                <a:cubicBezTo>
                  <a:pt x="3869" y="16709"/>
                  <a:pt x="3869" y="16709"/>
                  <a:pt x="3869" y="16709"/>
                </a:cubicBezTo>
                <a:cubicBezTo>
                  <a:pt x="3546" y="16506"/>
                  <a:pt x="3546" y="16098"/>
                  <a:pt x="3224" y="15691"/>
                </a:cubicBezTo>
                <a:cubicBezTo>
                  <a:pt x="3224" y="15283"/>
                  <a:pt x="3546" y="14875"/>
                  <a:pt x="3869" y="14468"/>
                </a:cubicBezTo>
                <a:cubicBezTo>
                  <a:pt x="4191" y="14060"/>
                  <a:pt x="4191" y="14060"/>
                  <a:pt x="4191" y="14060"/>
                </a:cubicBezTo>
                <a:cubicBezTo>
                  <a:pt x="4836" y="14060"/>
                  <a:pt x="4836" y="14060"/>
                  <a:pt x="4836" y="14060"/>
                </a:cubicBezTo>
                <a:cubicBezTo>
                  <a:pt x="5158" y="14060"/>
                  <a:pt x="5158" y="14060"/>
                  <a:pt x="5158" y="14060"/>
                </a:cubicBezTo>
                <a:cubicBezTo>
                  <a:pt x="5158" y="12838"/>
                  <a:pt x="5158" y="12838"/>
                  <a:pt x="5158" y="12838"/>
                </a:cubicBezTo>
                <a:cubicBezTo>
                  <a:pt x="3546" y="12226"/>
                  <a:pt x="2257" y="11411"/>
                  <a:pt x="1612" y="10392"/>
                </a:cubicBezTo>
                <a:cubicBezTo>
                  <a:pt x="645" y="9374"/>
                  <a:pt x="0" y="8151"/>
                  <a:pt x="0" y="6928"/>
                </a:cubicBezTo>
                <a:cubicBezTo>
                  <a:pt x="0" y="5094"/>
                  <a:pt x="1290" y="3260"/>
                  <a:pt x="3224" y="2038"/>
                </a:cubicBezTo>
                <a:cubicBezTo>
                  <a:pt x="5158" y="815"/>
                  <a:pt x="7737" y="0"/>
                  <a:pt x="10639" y="0"/>
                </a:cubicBezTo>
                <a:close/>
                <a:moveTo>
                  <a:pt x="8382" y="8151"/>
                </a:moveTo>
                <a:cubicBezTo>
                  <a:pt x="8704" y="8355"/>
                  <a:pt x="8704" y="8355"/>
                  <a:pt x="9027" y="8355"/>
                </a:cubicBezTo>
                <a:cubicBezTo>
                  <a:pt x="9027" y="8355"/>
                  <a:pt x="9349" y="8355"/>
                  <a:pt x="9672" y="8151"/>
                </a:cubicBezTo>
                <a:cubicBezTo>
                  <a:pt x="9672" y="7947"/>
                  <a:pt x="9672" y="7947"/>
                  <a:pt x="9672" y="7947"/>
                </a:cubicBezTo>
                <a:cubicBezTo>
                  <a:pt x="9994" y="8151"/>
                  <a:pt x="9994" y="8151"/>
                  <a:pt x="9994" y="8151"/>
                </a:cubicBezTo>
                <a:cubicBezTo>
                  <a:pt x="10316" y="8355"/>
                  <a:pt x="10316" y="8355"/>
                  <a:pt x="10639" y="8355"/>
                </a:cubicBezTo>
                <a:cubicBezTo>
                  <a:pt x="10961" y="8355"/>
                  <a:pt x="11284" y="8355"/>
                  <a:pt x="11284" y="8151"/>
                </a:cubicBezTo>
                <a:cubicBezTo>
                  <a:pt x="11606" y="7947"/>
                  <a:pt x="11606" y="7947"/>
                  <a:pt x="11606" y="7947"/>
                </a:cubicBezTo>
                <a:cubicBezTo>
                  <a:pt x="11606" y="8151"/>
                  <a:pt x="11606" y="8151"/>
                  <a:pt x="11606" y="8151"/>
                </a:cubicBezTo>
                <a:cubicBezTo>
                  <a:pt x="11928" y="8355"/>
                  <a:pt x="12251" y="8355"/>
                  <a:pt x="12573" y="8355"/>
                </a:cubicBezTo>
                <a:cubicBezTo>
                  <a:pt x="12896" y="8355"/>
                  <a:pt x="13218" y="8355"/>
                  <a:pt x="13540" y="8151"/>
                </a:cubicBezTo>
                <a:cubicBezTo>
                  <a:pt x="13863" y="7743"/>
                  <a:pt x="13863" y="7743"/>
                  <a:pt x="13863" y="7743"/>
                </a:cubicBezTo>
                <a:cubicBezTo>
                  <a:pt x="14830" y="8151"/>
                  <a:pt x="14830" y="8151"/>
                  <a:pt x="14830" y="8151"/>
                </a:cubicBezTo>
                <a:cubicBezTo>
                  <a:pt x="12573" y="10596"/>
                  <a:pt x="12573" y="10596"/>
                  <a:pt x="12573" y="10596"/>
                </a:cubicBezTo>
                <a:cubicBezTo>
                  <a:pt x="12573" y="13653"/>
                  <a:pt x="12573" y="13653"/>
                  <a:pt x="12573" y="13653"/>
                </a:cubicBezTo>
                <a:cubicBezTo>
                  <a:pt x="14185" y="13449"/>
                  <a:pt x="14185" y="13449"/>
                  <a:pt x="14185" y="13449"/>
                </a:cubicBezTo>
                <a:cubicBezTo>
                  <a:pt x="14185" y="12226"/>
                  <a:pt x="14185" y="12226"/>
                  <a:pt x="14185" y="12226"/>
                </a:cubicBezTo>
                <a:cubicBezTo>
                  <a:pt x="14185" y="11819"/>
                  <a:pt x="14185" y="11819"/>
                  <a:pt x="14185" y="11819"/>
                </a:cubicBezTo>
                <a:cubicBezTo>
                  <a:pt x="14830" y="11615"/>
                  <a:pt x="14830" y="11615"/>
                  <a:pt x="14830" y="11615"/>
                </a:cubicBezTo>
                <a:cubicBezTo>
                  <a:pt x="16119" y="11208"/>
                  <a:pt x="17409" y="10596"/>
                  <a:pt x="18054" y="9577"/>
                </a:cubicBezTo>
                <a:cubicBezTo>
                  <a:pt x="19021" y="8966"/>
                  <a:pt x="19343" y="7947"/>
                  <a:pt x="19343" y="6928"/>
                </a:cubicBezTo>
                <a:cubicBezTo>
                  <a:pt x="19343" y="5502"/>
                  <a:pt x="18376" y="4075"/>
                  <a:pt x="16764" y="3057"/>
                </a:cubicBezTo>
                <a:cubicBezTo>
                  <a:pt x="15152" y="2038"/>
                  <a:pt x="13218" y="1426"/>
                  <a:pt x="10639" y="1426"/>
                </a:cubicBezTo>
                <a:cubicBezTo>
                  <a:pt x="8382" y="1426"/>
                  <a:pt x="6125" y="2038"/>
                  <a:pt x="4836" y="3057"/>
                </a:cubicBezTo>
                <a:cubicBezTo>
                  <a:pt x="3224" y="4075"/>
                  <a:pt x="2257" y="5502"/>
                  <a:pt x="2257" y="6928"/>
                </a:cubicBezTo>
                <a:cubicBezTo>
                  <a:pt x="2257" y="7947"/>
                  <a:pt x="2579" y="8966"/>
                  <a:pt x="3546" y="9781"/>
                </a:cubicBezTo>
                <a:cubicBezTo>
                  <a:pt x="4191" y="10596"/>
                  <a:pt x="5481" y="11208"/>
                  <a:pt x="6770" y="11819"/>
                </a:cubicBezTo>
                <a:cubicBezTo>
                  <a:pt x="7415" y="12023"/>
                  <a:pt x="7415" y="12023"/>
                  <a:pt x="7415" y="12023"/>
                </a:cubicBezTo>
                <a:cubicBezTo>
                  <a:pt x="7415" y="12430"/>
                  <a:pt x="7415" y="12430"/>
                  <a:pt x="7415" y="12430"/>
                </a:cubicBezTo>
                <a:cubicBezTo>
                  <a:pt x="7415" y="13653"/>
                  <a:pt x="7415" y="13653"/>
                  <a:pt x="7415" y="13653"/>
                </a:cubicBezTo>
                <a:cubicBezTo>
                  <a:pt x="9349" y="13653"/>
                  <a:pt x="9349" y="13653"/>
                  <a:pt x="9349" y="13653"/>
                </a:cubicBezTo>
                <a:cubicBezTo>
                  <a:pt x="9349" y="10596"/>
                  <a:pt x="9349" y="10596"/>
                  <a:pt x="9349" y="10596"/>
                </a:cubicBezTo>
                <a:cubicBezTo>
                  <a:pt x="7093" y="8151"/>
                  <a:pt x="7093" y="8151"/>
                  <a:pt x="7093" y="8151"/>
                </a:cubicBezTo>
                <a:cubicBezTo>
                  <a:pt x="8060" y="7743"/>
                  <a:pt x="8060" y="7743"/>
                  <a:pt x="8060" y="7743"/>
                </a:cubicBezTo>
                <a:cubicBezTo>
                  <a:pt x="8382" y="8151"/>
                  <a:pt x="8382" y="8151"/>
                  <a:pt x="8382" y="8151"/>
                </a:cubicBezTo>
                <a:close/>
                <a:moveTo>
                  <a:pt x="12896" y="8762"/>
                </a:moveTo>
                <a:cubicBezTo>
                  <a:pt x="12896" y="8762"/>
                  <a:pt x="12896" y="8762"/>
                  <a:pt x="12573" y="8762"/>
                </a:cubicBezTo>
                <a:cubicBezTo>
                  <a:pt x="12251" y="8762"/>
                  <a:pt x="11928" y="8762"/>
                  <a:pt x="11606" y="8558"/>
                </a:cubicBezTo>
                <a:cubicBezTo>
                  <a:pt x="11284" y="8558"/>
                  <a:pt x="10961" y="8762"/>
                  <a:pt x="10639" y="8762"/>
                </a:cubicBezTo>
                <a:cubicBezTo>
                  <a:pt x="10316" y="8762"/>
                  <a:pt x="9994" y="8558"/>
                  <a:pt x="9672" y="8558"/>
                </a:cubicBezTo>
                <a:cubicBezTo>
                  <a:pt x="9349" y="8558"/>
                  <a:pt x="9027" y="8762"/>
                  <a:pt x="9027" y="8762"/>
                </a:cubicBezTo>
                <a:cubicBezTo>
                  <a:pt x="8704" y="8762"/>
                  <a:pt x="8704" y="8762"/>
                  <a:pt x="8704" y="8558"/>
                </a:cubicBezTo>
                <a:cubicBezTo>
                  <a:pt x="10316" y="10189"/>
                  <a:pt x="10316" y="10189"/>
                  <a:pt x="10316" y="10189"/>
                </a:cubicBezTo>
                <a:cubicBezTo>
                  <a:pt x="10316" y="10392"/>
                  <a:pt x="10316" y="10392"/>
                  <a:pt x="10316" y="10392"/>
                </a:cubicBezTo>
                <a:cubicBezTo>
                  <a:pt x="10316" y="10392"/>
                  <a:pt x="10316" y="10392"/>
                  <a:pt x="10316" y="10392"/>
                </a:cubicBezTo>
                <a:cubicBezTo>
                  <a:pt x="10316" y="13653"/>
                  <a:pt x="10316" y="13653"/>
                  <a:pt x="10316" y="13653"/>
                </a:cubicBezTo>
                <a:cubicBezTo>
                  <a:pt x="11284" y="13653"/>
                  <a:pt x="11284" y="13653"/>
                  <a:pt x="11284" y="13653"/>
                </a:cubicBezTo>
                <a:cubicBezTo>
                  <a:pt x="11284" y="10392"/>
                  <a:pt x="11284" y="10392"/>
                  <a:pt x="11284" y="10392"/>
                </a:cubicBezTo>
                <a:cubicBezTo>
                  <a:pt x="11284" y="10392"/>
                  <a:pt x="11284" y="10392"/>
                  <a:pt x="11284" y="10392"/>
                </a:cubicBezTo>
                <a:cubicBezTo>
                  <a:pt x="11284" y="10189"/>
                  <a:pt x="11284" y="10189"/>
                  <a:pt x="11284" y="10189"/>
                </a:cubicBezTo>
                <a:cubicBezTo>
                  <a:pt x="12896" y="8762"/>
                  <a:pt x="12896" y="8762"/>
                  <a:pt x="12896" y="8762"/>
                </a:cubicBezTo>
                <a:close/>
                <a:moveTo>
                  <a:pt x="13863" y="19562"/>
                </a:moveTo>
                <a:cubicBezTo>
                  <a:pt x="7737" y="19970"/>
                  <a:pt x="7737" y="19970"/>
                  <a:pt x="7737" y="19970"/>
                </a:cubicBezTo>
                <a:cubicBezTo>
                  <a:pt x="8060" y="20989"/>
                  <a:pt x="9349" y="21600"/>
                  <a:pt x="10961" y="21600"/>
                </a:cubicBezTo>
                <a:cubicBezTo>
                  <a:pt x="12573" y="21600"/>
                  <a:pt x="13863" y="20785"/>
                  <a:pt x="13863" y="19766"/>
                </a:cubicBezTo>
                <a:cubicBezTo>
                  <a:pt x="13863" y="19766"/>
                  <a:pt x="13863" y="19766"/>
                  <a:pt x="13863" y="19562"/>
                </a:cubicBezTo>
                <a:close/>
                <a:moveTo>
                  <a:pt x="16119" y="17321"/>
                </a:moveTo>
                <a:cubicBezTo>
                  <a:pt x="5481" y="17932"/>
                  <a:pt x="5481" y="17932"/>
                  <a:pt x="5481" y="17932"/>
                </a:cubicBezTo>
                <a:cubicBezTo>
                  <a:pt x="5481" y="18136"/>
                  <a:pt x="5481" y="18136"/>
                  <a:pt x="5481" y="18136"/>
                </a:cubicBezTo>
                <a:cubicBezTo>
                  <a:pt x="5481" y="18136"/>
                  <a:pt x="5481" y="18340"/>
                  <a:pt x="5481" y="18340"/>
                </a:cubicBezTo>
                <a:cubicBezTo>
                  <a:pt x="16119" y="17728"/>
                  <a:pt x="16119" y="17728"/>
                  <a:pt x="16119" y="17728"/>
                </a:cubicBezTo>
                <a:cubicBezTo>
                  <a:pt x="16119" y="17728"/>
                  <a:pt x="16119" y="17525"/>
                  <a:pt x="16119" y="17525"/>
                </a:cubicBezTo>
                <a:cubicBezTo>
                  <a:pt x="16119" y="17525"/>
                  <a:pt x="16119" y="17525"/>
                  <a:pt x="16119" y="17321"/>
                </a:cubicBezTo>
                <a:close/>
                <a:moveTo>
                  <a:pt x="16119" y="14875"/>
                </a:moveTo>
                <a:cubicBezTo>
                  <a:pt x="5481" y="15487"/>
                  <a:pt x="5481" y="15487"/>
                  <a:pt x="5481" y="15487"/>
                </a:cubicBezTo>
                <a:cubicBezTo>
                  <a:pt x="5481" y="15487"/>
                  <a:pt x="5481" y="15487"/>
                  <a:pt x="5481" y="15691"/>
                </a:cubicBezTo>
                <a:cubicBezTo>
                  <a:pt x="5481" y="15691"/>
                  <a:pt x="5481" y="15691"/>
                  <a:pt x="5481" y="15691"/>
                </a:cubicBezTo>
                <a:cubicBezTo>
                  <a:pt x="16119" y="15079"/>
                  <a:pt x="16119" y="15079"/>
                  <a:pt x="16119" y="15079"/>
                </a:cubicBezTo>
                <a:cubicBezTo>
                  <a:pt x="16119" y="15079"/>
                  <a:pt x="16119" y="15079"/>
                  <a:pt x="16119" y="14875"/>
                </a:cubicBezTo>
                <a:cubicBezTo>
                  <a:pt x="16119" y="14875"/>
                  <a:pt x="16119" y="14875"/>
                  <a:pt x="16119" y="148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6"/>
          <p:cNvSpPr txBox="1"/>
          <p:nvPr/>
        </p:nvSpPr>
        <p:spPr>
          <a:xfrm>
            <a:off x="6429970" y="1795575"/>
            <a:ext cx="528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SELECT Data of MANNINGS</a:t>
            </a:r>
            <a:endParaRPr/>
          </a:p>
        </p:txBody>
      </p:sp>
      <p:sp>
        <p:nvSpPr>
          <p:cNvPr id="326" name="Google Shape;326;p6"/>
          <p:cNvSpPr txBox="1"/>
          <p:nvPr/>
        </p:nvSpPr>
        <p:spPr>
          <a:xfrm>
            <a:off x="6662223" y="2442075"/>
            <a:ext cx="5145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b="1" lang="en-US" sz="2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i="0" lang="en-US" sz="25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eb </a:t>
            </a:r>
            <a:r>
              <a:rPr b="1" lang="en-US" sz="2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25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craping</a:t>
            </a:r>
            <a:endParaRPr b="1" i="0" sz="25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2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Source from : </a:t>
            </a:r>
            <a:endParaRPr b="1"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1900">
                <a:solidFill>
                  <a:srgbClr val="40404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https://www.mannings.com.hk/store-finder</a:t>
            </a:r>
            <a:endParaRPr sz="1900">
              <a:solidFill>
                <a:srgbClr val="40404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470736" y="5721350"/>
            <a:ext cx="49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b="1" lang="en-US" sz="36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of WATSONS</a:t>
            </a:r>
            <a:endParaRPr/>
          </a:p>
        </p:txBody>
      </p:sp>
      <p:pic>
        <p:nvPicPr>
          <p:cNvPr id="328" name="Google Shape;3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225" y="3964825"/>
            <a:ext cx="5286902" cy="262280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"/>
          <p:cNvSpPr txBox="1"/>
          <p:nvPr/>
        </p:nvSpPr>
        <p:spPr>
          <a:xfrm>
            <a:off x="561825" y="4505450"/>
            <a:ext cx="50124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Web Scraping</a:t>
            </a:r>
            <a:endParaRPr b="1" sz="2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Source from : </a:t>
            </a:r>
            <a:endParaRPr sz="21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0404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https://www.watsons.com.hk/store-finder</a:t>
            </a:r>
            <a:endParaRPr sz="2100">
              <a:solidFill>
                <a:srgbClr val="40404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38" y="1795571"/>
            <a:ext cx="5413376" cy="265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checker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>
            <a:alpha val="30360"/>
          </a:srgbClr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7"/>
          <p:cNvCxnSpPr/>
          <p:nvPr/>
        </p:nvCxnSpPr>
        <p:spPr>
          <a:xfrm>
            <a:off x="712874" y="2480349"/>
            <a:ext cx="0" cy="99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cxnSp>
        <p:nvCxnSpPr>
          <p:cNvPr id="336" name="Google Shape;336;p7"/>
          <p:cNvCxnSpPr/>
          <p:nvPr/>
        </p:nvCxnSpPr>
        <p:spPr>
          <a:xfrm>
            <a:off x="712875" y="4813974"/>
            <a:ext cx="0" cy="175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sp>
        <p:nvSpPr>
          <p:cNvPr id="337" name="Google Shape;337;p7"/>
          <p:cNvSpPr/>
          <p:nvPr/>
        </p:nvSpPr>
        <p:spPr>
          <a:xfrm>
            <a:off x="238212" y="3677325"/>
            <a:ext cx="936630" cy="890905"/>
          </a:xfrm>
          <a:custGeom>
            <a:rect b="b" l="l" r="r" t="t"/>
            <a:pathLst>
              <a:path extrusionOk="0" h="21380" w="21600">
                <a:moveTo>
                  <a:pt x="14035" y="11020"/>
                </a:moveTo>
                <a:cubicBezTo>
                  <a:pt x="14692" y="11351"/>
                  <a:pt x="15350" y="11461"/>
                  <a:pt x="16118" y="11461"/>
                </a:cubicBezTo>
                <a:cubicBezTo>
                  <a:pt x="19188" y="11461"/>
                  <a:pt x="21600" y="9037"/>
                  <a:pt x="21600" y="5951"/>
                </a:cubicBezTo>
                <a:cubicBezTo>
                  <a:pt x="21600" y="5620"/>
                  <a:pt x="21600" y="5290"/>
                  <a:pt x="21490" y="4959"/>
                </a:cubicBezTo>
                <a:cubicBezTo>
                  <a:pt x="17653" y="9147"/>
                  <a:pt x="17653" y="9147"/>
                  <a:pt x="17653" y="9147"/>
                </a:cubicBezTo>
                <a:cubicBezTo>
                  <a:pt x="13925" y="8486"/>
                  <a:pt x="13925" y="8486"/>
                  <a:pt x="13925" y="8486"/>
                </a:cubicBezTo>
                <a:cubicBezTo>
                  <a:pt x="12609" y="4959"/>
                  <a:pt x="12609" y="4959"/>
                  <a:pt x="12609" y="4959"/>
                </a:cubicBezTo>
                <a:cubicBezTo>
                  <a:pt x="16885" y="441"/>
                  <a:pt x="16885" y="441"/>
                  <a:pt x="16885" y="441"/>
                </a:cubicBezTo>
                <a:cubicBezTo>
                  <a:pt x="16666" y="331"/>
                  <a:pt x="16337" y="331"/>
                  <a:pt x="16118" y="331"/>
                </a:cubicBezTo>
                <a:cubicBezTo>
                  <a:pt x="13048" y="331"/>
                  <a:pt x="10526" y="2865"/>
                  <a:pt x="10526" y="5951"/>
                </a:cubicBezTo>
                <a:cubicBezTo>
                  <a:pt x="10526" y="6722"/>
                  <a:pt x="10745" y="7494"/>
                  <a:pt x="11074" y="8155"/>
                </a:cubicBezTo>
                <a:cubicBezTo>
                  <a:pt x="9320" y="11131"/>
                  <a:pt x="6798" y="13665"/>
                  <a:pt x="5811" y="14657"/>
                </a:cubicBezTo>
                <a:cubicBezTo>
                  <a:pt x="5482" y="14547"/>
                  <a:pt x="5153" y="14437"/>
                  <a:pt x="4824" y="14437"/>
                </a:cubicBezTo>
                <a:cubicBezTo>
                  <a:pt x="2851" y="14437"/>
                  <a:pt x="1316" y="15980"/>
                  <a:pt x="1316" y="17853"/>
                </a:cubicBezTo>
                <a:cubicBezTo>
                  <a:pt x="1316" y="19837"/>
                  <a:pt x="2851" y="21380"/>
                  <a:pt x="4824" y="21380"/>
                </a:cubicBezTo>
                <a:cubicBezTo>
                  <a:pt x="6688" y="21380"/>
                  <a:pt x="8223" y="19837"/>
                  <a:pt x="8223" y="17853"/>
                </a:cubicBezTo>
                <a:cubicBezTo>
                  <a:pt x="8223" y="17412"/>
                  <a:pt x="8114" y="16971"/>
                  <a:pt x="7894" y="16641"/>
                </a:cubicBezTo>
                <a:cubicBezTo>
                  <a:pt x="8662" y="15539"/>
                  <a:pt x="10745" y="13114"/>
                  <a:pt x="14035" y="11020"/>
                </a:cubicBezTo>
                <a:close/>
                <a:moveTo>
                  <a:pt x="4824" y="19727"/>
                </a:moveTo>
                <a:cubicBezTo>
                  <a:pt x="3728" y="19727"/>
                  <a:pt x="2960" y="18955"/>
                  <a:pt x="2960" y="17853"/>
                </a:cubicBezTo>
                <a:cubicBezTo>
                  <a:pt x="2960" y="16861"/>
                  <a:pt x="3728" y="16090"/>
                  <a:pt x="4824" y="16090"/>
                </a:cubicBezTo>
                <a:cubicBezTo>
                  <a:pt x="5811" y="16090"/>
                  <a:pt x="6579" y="16861"/>
                  <a:pt x="6579" y="17853"/>
                </a:cubicBezTo>
                <a:cubicBezTo>
                  <a:pt x="6579" y="18955"/>
                  <a:pt x="5811" y="19727"/>
                  <a:pt x="4824" y="19727"/>
                </a:cubicBezTo>
                <a:close/>
                <a:moveTo>
                  <a:pt x="5153" y="6722"/>
                </a:moveTo>
                <a:cubicBezTo>
                  <a:pt x="8333" y="10139"/>
                  <a:pt x="8333" y="10139"/>
                  <a:pt x="8333" y="10139"/>
                </a:cubicBezTo>
                <a:cubicBezTo>
                  <a:pt x="9868" y="8486"/>
                  <a:pt x="9868" y="8486"/>
                  <a:pt x="9868" y="8486"/>
                </a:cubicBezTo>
                <a:cubicBezTo>
                  <a:pt x="6688" y="5180"/>
                  <a:pt x="6688" y="5180"/>
                  <a:pt x="6688" y="5180"/>
                </a:cubicBezTo>
                <a:cubicBezTo>
                  <a:pt x="7456" y="4408"/>
                  <a:pt x="7456" y="4408"/>
                  <a:pt x="7456" y="4408"/>
                </a:cubicBezTo>
                <a:cubicBezTo>
                  <a:pt x="3070" y="0"/>
                  <a:pt x="3070" y="0"/>
                  <a:pt x="3070" y="0"/>
                </a:cubicBezTo>
                <a:cubicBezTo>
                  <a:pt x="0" y="3196"/>
                  <a:pt x="0" y="3196"/>
                  <a:pt x="0" y="3196"/>
                </a:cubicBezTo>
                <a:cubicBezTo>
                  <a:pt x="4276" y="7494"/>
                  <a:pt x="4276" y="7494"/>
                  <a:pt x="4276" y="7494"/>
                </a:cubicBezTo>
                <a:lnTo>
                  <a:pt x="5153" y="6722"/>
                </a:lnTo>
                <a:close/>
                <a:moveTo>
                  <a:pt x="15131" y="11792"/>
                </a:moveTo>
                <a:cubicBezTo>
                  <a:pt x="15131" y="11792"/>
                  <a:pt x="12499" y="12563"/>
                  <a:pt x="10636" y="15759"/>
                </a:cubicBezTo>
                <a:cubicBezTo>
                  <a:pt x="10636" y="15539"/>
                  <a:pt x="15570" y="20718"/>
                  <a:pt x="15570" y="20718"/>
                </a:cubicBezTo>
                <a:cubicBezTo>
                  <a:pt x="16447" y="21600"/>
                  <a:pt x="17872" y="21600"/>
                  <a:pt x="18640" y="20718"/>
                </a:cubicBezTo>
                <a:cubicBezTo>
                  <a:pt x="19955" y="19506"/>
                  <a:pt x="19955" y="19506"/>
                  <a:pt x="19955" y="19506"/>
                </a:cubicBezTo>
                <a:cubicBezTo>
                  <a:pt x="20723" y="18624"/>
                  <a:pt x="20723" y="17192"/>
                  <a:pt x="19955" y="16420"/>
                </a:cubicBezTo>
                <a:lnTo>
                  <a:pt x="15131" y="11792"/>
                </a:lnTo>
                <a:close/>
                <a:moveTo>
                  <a:pt x="17324" y="19837"/>
                </a:moveTo>
                <a:cubicBezTo>
                  <a:pt x="17105" y="20057"/>
                  <a:pt x="16776" y="20057"/>
                  <a:pt x="16556" y="19837"/>
                </a:cubicBezTo>
                <a:cubicBezTo>
                  <a:pt x="12499" y="15869"/>
                  <a:pt x="12499" y="15869"/>
                  <a:pt x="12499" y="15869"/>
                </a:cubicBezTo>
                <a:cubicBezTo>
                  <a:pt x="12280" y="15649"/>
                  <a:pt x="12280" y="15318"/>
                  <a:pt x="12499" y="15098"/>
                </a:cubicBezTo>
                <a:cubicBezTo>
                  <a:pt x="12719" y="14878"/>
                  <a:pt x="13157" y="14878"/>
                  <a:pt x="13267" y="15098"/>
                </a:cubicBezTo>
                <a:cubicBezTo>
                  <a:pt x="17324" y="19065"/>
                  <a:pt x="17324" y="19065"/>
                  <a:pt x="17324" y="19065"/>
                </a:cubicBezTo>
                <a:cubicBezTo>
                  <a:pt x="17543" y="19286"/>
                  <a:pt x="17543" y="19616"/>
                  <a:pt x="17324" y="19837"/>
                </a:cubicBezTo>
                <a:close/>
                <a:moveTo>
                  <a:pt x="19078" y="18073"/>
                </a:moveTo>
                <a:cubicBezTo>
                  <a:pt x="18859" y="18294"/>
                  <a:pt x="18530" y="18294"/>
                  <a:pt x="18311" y="18073"/>
                </a:cubicBezTo>
                <a:cubicBezTo>
                  <a:pt x="14254" y="14106"/>
                  <a:pt x="14254" y="14106"/>
                  <a:pt x="14254" y="14106"/>
                </a:cubicBezTo>
                <a:cubicBezTo>
                  <a:pt x="14035" y="13886"/>
                  <a:pt x="14035" y="13555"/>
                  <a:pt x="14254" y="13335"/>
                </a:cubicBezTo>
                <a:cubicBezTo>
                  <a:pt x="14473" y="13114"/>
                  <a:pt x="14912" y="13114"/>
                  <a:pt x="15021" y="13335"/>
                </a:cubicBezTo>
                <a:cubicBezTo>
                  <a:pt x="19078" y="17302"/>
                  <a:pt x="19078" y="17302"/>
                  <a:pt x="19078" y="17302"/>
                </a:cubicBezTo>
                <a:cubicBezTo>
                  <a:pt x="19297" y="17522"/>
                  <a:pt x="19297" y="17853"/>
                  <a:pt x="19078" y="180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 txBox="1"/>
          <p:nvPr/>
        </p:nvSpPr>
        <p:spPr>
          <a:xfrm>
            <a:off x="1094950" y="222775"/>
            <a:ext cx="100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b="1" i="0" lang="en-US" sz="36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Data of 2021 Hong Kong Population Census</a:t>
            </a:r>
            <a:endParaRPr/>
          </a:p>
        </p:txBody>
      </p:sp>
      <p:sp>
        <p:nvSpPr>
          <p:cNvPr id="339" name="Google Shape;339;p7"/>
          <p:cNvSpPr txBox="1"/>
          <p:nvPr/>
        </p:nvSpPr>
        <p:spPr>
          <a:xfrm>
            <a:off x="1536900" y="1007450"/>
            <a:ext cx="619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2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 S</a:t>
            </a:r>
            <a:r>
              <a:rPr b="0" i="0" lang="en-US" sz="21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ource f</a:t>
            </a:r>
            <a:r>
              <a:rPr lang="en-US" sz="2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rom : </a:t>
            </a:r>
            <a:endParaRPr sz="21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None/>
            </a:pPr>
            <a:r>
              <a:rPr lang="en-US" sz="2100">
                <a:solidFill>
                  <a:srgbClr val="40404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https://www.census2021.gov.hk/en/main_tables.html</a:t>
            </a:r>
            <a:r>
              <a:rPr b="0" i="0" lang="en-US" sz="2100" u="none" cap="none" strike="noStrike">
                <a:solidFill>
                  <a:srgbClr val="40404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500" u="none" cap="none" strike="noStrike">
                <a:solidFill>
                  <a:srgbClr val="40404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　</a:t>
            </a:r>
            <a:endParaRPr/>
          </a:p>
        </p:txBody>
      </p:sp>
      <p:sp>
        <p:nvSpPr>
          <p:cNvPr id="340" name="Google Shape;340;p7"/>
          <p:cNvSpPr txBox="1"/>
          <p:nvPr/>
        </p:nvSpPr>
        <p:spPr>
          <a:xfrm>
            <a:off x="1536900" y="2238813"/>
            <a:ext cx="10655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 u="sng"/>
              <a:t>We use the following table :</a:t>
            </a:r>
            <a:endParaRPr i="1"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A204 -   </a:t>
            </a:r>
            <a:r>
              <a:rPr lang="en-US" sz="2000" u="sng">
                <a:solidFill>
                  <a:schemeClr val="dk1"/>
                </a:solidFill>
                <a:highlight>
                  <a:srgbClr val="FDEC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Population by Sex, Age, Year and District Council District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D203b - </a:t>
            </a:r>
            <a:r>
              <a:rPr lang="en-US" sz="2000" u="sng">
                <a:solidFill>
                  <a:schemeClr val="dk1"/>
                </a:solidFill>
                <a:highlight>
                  <a:srgbClr val="EFE0F2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Median Monthly Domestic Household Income by District Council District and Year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E205 -  </a:t>
            </a:r>
            <a:r>
              <a:rPr lang="en-US" sz="1700" u="sng">
                <a:solidFill>
                  <a:schemeClr val="dk1"/>
                </a:solidFill>
                <a:highlight>
                  <a:srgbClr val="EFE0F2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Median Monthly Domestic Household Income by District Council District, Year and Type of Housing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E210 -   </a:t>
            </a:r>
            <a:r>
              <a:rPr lang="en-US" sz="2000" u="sng">
                <a:solidFill>
                  <a:schemeClr val="dk1"/>
                </a:solidFill>
                <a:highlight>
                  <a:srgbClr val="EFE0F2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Occupied Quarters by District Council District, Year and Type of Quarters</a:t>
            </a:r>
            <a:endParaRPr sz="2200"/>
          </a:p>
        </p:txBody>
      </p:sp>
      <p:cxnSp>
        <p:nvCxnSpPr>
          <p:cNvPr id="341" name="Google Shape;341;p7"/>
          <p:cNvCxnSpPr/>
          <p:nvPr/>
        </p:nvCxnSpPr>
        <p:spPr>
          <a:xfrm>
            <a:off x="706525" y="501374"/>
            <a:ext cx="0" cy="175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oval"/>
            <a:tailEnd len="med" w="med" type="oval"/>
          </a:ln>
        </p:spPr>
      </p:cxnSp>
      <p:pic>
        <p:nvPicPr>
          <p:cNvPr id="342" name="Google Shape;34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3850" y="4585375"/>
            <a:ext cx="2824074" cy="15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1300" y="4585375"/>
            <a:ext cx="2939177" cy="15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63475" y="4486075"/>
            <a:ext cx="2939177" cy="17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"/>
          <p:cNvSpPr txBox="1"/>
          <p:nvPr/>
        </p:nvSpPr>
        <p:spPr>
          <a:xfrm>
            <a:off x="1893025" y="6134700"/>
            <a:ext cx="114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3819225" y="5147650"/>
            <a:ext cx="12951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7790850" y="5250225"/>
            <a:ext cx="12951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00FFFF"/>
              </a:highlight>
            </a:endParaRPr>
          </a:p>
        </p:txBody>
      </p:sp>
      <p:sp>
        <p:nvSpPr>
          <p:cNvPr id="348" name="Google Shape;348;p7"/>
          <p:cNvSpPr txBox="1"/>
          <p:nvPr/>
        </p:nvSpPr>
        <p:spPr>
          <a:xfrm>
            <a:off x="5924238" y="6140600"/>
            <a:ext cx="114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CSV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 txBox="1"/>
          <p:nvPr/>
        </p:nvSpPr>
        <p:spPr>
          <a:xfrm>
            <a:off x="9523734" y="6134700"/>
            <a:ext cx="1934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JUPYTER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000"/>
      </a:accent1>
      <a:accent2>
        <a:srgbClr val="ED7D31"/>
      </a:accent2>
      <a:accent3>
        <a:srgbClr val="A5A5A5"/>
      </a:accent3>
      <a:accent4>
        <a:srgbClr val="8F6C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000"/>
      </a:accent1>
      <a:accent2>
        <a:srgbClr val="ED7D31"/>
      </a:accent2>
      <a:accent3>
        <a:srgbClr val="A5A5A5"/>
      </a:accent3>
      <a:accent4>
        <a:srgbClr val="8F6C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